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2"/>
  </p:notesMasterIdLst>
  <p:sldIdLst>
    <p:sldId id="267" r:id="rId5"/>
    <p:sldId id="296" r:id="rId6"/>
    <p:sldId id="297" r:id="rId7"/>
    <p:sldId id="298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3DF2F-51D4-479F-84B1-503B8F952ED0}" v="2" dt="2020-10-27T15:00:08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4" autoAdjust="0"/>
    <p:restoredTop sz="88525" autoAdjust="0"/>
  </p:normalViewPr>
  <p:slideViewPr>
    <p:cSldViewPr snapToGrid="0">
      <p:cViewPr varScale="1">
        <p:scale>
          <a:sx n="64" d="100"/>
          <a:sy n="64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47EA-9081-43A3-8211-C31C722014ED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7234-4CCC-4D44-8574-686ADA7EE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Spline interpolation is a special case of polynomial interpolation where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function, at a set of known points used to compute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5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0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3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27234-4CCC-4D44-8574-686ADA7EE3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E670C-5F98-4961-8C9F-57D63CE8465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4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C99-057F-4FBD-845B-32D673B4DEBB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F435-97A5-4A26-BB2D-43B7BA0D4E2A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1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3E38-C98F-4111-98A9-83F0DADA77A7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329F-C0AA-4519-8CC8-15655E3CE06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A885-74DC-4CF2-AAB3-12F04A474BD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4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394-30EA-4FB8-A570-E6FD01E18BD5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2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6B1-64AF-47FF-84F1-CFD070D0246D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0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2265-CF42-467A-9B40-C103C58E7FA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5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5DE5-E34F-4568-A4F3-414B5E68748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9F7F-0577-44B4-BD0A-504FDE45910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31DE-2204-4420-8EDD-B13AF617CD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40B7-12B4-44C4-B128-45E241C8D12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5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EFDD-B123-4C25-A5BF-FEAEE2F07A3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0D3C-0497-4FC6-8D6D-9AF5EE895CF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22B1-F1F7-463E-B949-0AC9E3253AA7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C5D6-5912-49F2-84D6-8E719EAC93E6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5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753C87-E0CE-4BBA-8ADC-04D27885436A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7B5B3-DDE8-49F7-B2D1-6919986D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321" y="1764873"/>
            <a:ext cx="7623207" cy="1515533"/>
          </a:xfrm>
        </p:spPr>
        <p:txBody>
          <a:bodyPr>
            <a:noAutofit/>
          </a:bodyPr>
          <a:lstStyle/>
          <a:p>
            <a:r>
              <a:rPr lang="en-US" sz="4800" dirty="0"/>
              <a:t>Rational Interpolation with Poles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BAE068-68BE-4F0A-A521-B170F96E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522" y="3745099"/>
            <a:ext cx="6815669" cy="1320802"/>
          </a:xfrm>
        </p:spPr>
        <p:txBody>
          <a:bodyPr>
            <a:normAutofit/>
          </a:bodyPr>
          <a:lstStyle/>
          <a:p>
            <a:r>
              <a:rPr lang="en-US" sz="2400" dirty="0"/>
              <a:t>Comparable to Spline interpolation, Rational interpolation is an alternative solution for the limits encountered with Polynomial interpolation.</a:t>
            </a:r>
          </a:p>
        </p:txBody>
      </p:sp>
    </p:spTree>
    <p:extLst>
      <p:ext uri="{BB962C8B-B14F-4D97-AF65-F5344CB8AC3E}">
        <p14:creationId xmlns:p14="http://schemas.microsoft.com/office/powerpoint/2010/main" val="38390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 interpolation with poles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784694"/>
            <a:ext cx="9786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rational function is defined as the quotient of polynomials functions. 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using polynomial interpolation on these functions will not work. Therefore, we must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Rational Function Interpolation</a:t>
            </a:r>
          </a:p>
        </p:txBody>
      </p:sp>
    </p:spTree>
    <p:extLst>
      <p:ext uri="{BB962C8B-B14F-4D97-AF65-F5344CB8AC3E}">
        <p14:creationId xmlns:p14="http://schemas.microsoft.com/office/powerpoint/2010/main" val="3355254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784694"/>
            <a:ext cx="978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rational function R passing by points (X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),….., (X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can be summarized as R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i(i +1)…(i + m)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defined as: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68C5B0-B167-4C0C-94FD-72768EF613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97062" y="3988516"/>
            <a:ext cx="839787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784694"/>
            <a:ext cx="9786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degree or order of the polynomial must be defined.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Polynomial interpolation weaknesses to work with quotient of the Polynomial, Rational interpolation can work with them and can also apply poles.</a:t>
            </a:r>
          </a:p>
        </p:txBody>
      </p:sp>
    </p:spTree>
    <p:extLst>
      <p:ext uri="{BB962C8B-B14F-4D97-AF65-F5344CB8AC3E}">
        <p14:creationId xmlns:p14="http://schemas.microsoft.com/office/powerpoint/2010/main" val="382234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686720"/>
            <a:ext cx="9786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can be found at any point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 function cannot.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 is not applicable if we need to model a function for numerical stability, work for analytic work.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 interpolation gives better results for higher order polynomials. </a:t>
            </a:r>
          </a:p>
        </p:txBody>
      </p:sp>
    </p:spTree>
    <p:extLst>
      <p:ext uri="{BB962C8B-B14F-4D97-AF65-F5344CB8AC3E}">
        <p14:creationId xmlns:p14="http://schemas.microsoft.com/office/powerpoint/2010/main" val="83396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686720"/>
            <a:ext cx="9786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pole is a type of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singularity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function related to the defined Zeros.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zero of function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1/f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differentiable in a neighborhood of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happened that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0 of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1/f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therefore it is a pole of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E432-823B-40BB-A944-7EEAA7B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508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0716A1-6D2C-419D-BBBE-BCE4D98AC518}"/>
              </a:ext>
            </a:extLst>
          </p:cNvPr>
          <p:cNvSpPr txBox="1"/>
          <p:nvPr/>
        </p:nvSpPr>
        <p:spPr>
          <a:xfrm>
            <a:off x="1464693" y="2381922"/>
            <a:ext cx="978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variation of the Neville Algorithm is applied to approximate Rational Function Interpolation applied to tabulated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524F26-03D0-4699-9F33-26CF114EB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17" y="3218490"/>
            <a:ext cx="9370605" cy="975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2D9F4E-9AA7-4EBC-A690-FD634E1E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17" y="4411836"/>
            <a:ext cx="9134219" cy="16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b702f4d-6810-448d-9d0f-6658b68e21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E93A1C3E1BD4287808DE525D48F02" ma:contentTypeVersion="13" ma:contentTypeDescription="Create a new document." ma:contentTypeScope="" ma:versionID="82652523577c8505600bf75b4273f4ea">
  <xsd:schema xmlns:xsd="http://www.w3.org/2001/XMLSchema" xmlns:xs="http://www.w3.org/2001/XMLSchema" xmlns:p="http://schemas.microsoft.com/office/2006/metadata/properties" xmlns:ns3="b21fa300-43a1-4d25-8bbf-f556aa97c09e" xmlns:ns4="6b702f4d-6810-448d-9d0f-6658b68e21bf" targetNamespace="http://schemas.microsoft.com/office/2006/metadata/properties" ma:root="true" ma:fieldsID="590e4b9ba3145381b5ae537cd2861156" ns3:_="" ns4:_="">
    <xsd:import namespace="b21fa300-43a1-4d25-8bbf-f556aa97c09e"/>
    <xsd:import namespace="6b702f4d-6810-448d-9d0f-6658b68e21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fa300-43a1-4d25-8bbf-f556aa97c0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02f4d-6810-448d-9d0f-6658b68e2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C0881-EA88-432B-86BB-4EB78D0EA8C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b702f4d-6810-448d-9d0f-6658b68e21bf"/>
    <ds:schemaRef ds:uri="b21fa300-43a1-4d25-8bbf-f556aa97c0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1E945A-F8B2-4917-A3C0-E5FD0C705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E54E2-3914-4F8E-91DE-7A6E6AE2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fa300-43a1-4d25-8bbf-f556aa97c09e"/>
    <ds:schemaRef ds:uri="6b702f4d-6810-448d-9d0f-6658b68e21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Organic</vt:lpstr>
      <vt:lpstr>Rational Interpolation with Poles </vt:lpstr>
      <vt:lpstr>Rational interpolation with poles</vt:lpstr>
      <vt:lpstr>Definition</vt:lpstr>
      <vt:lpstr>Definition</vt:lpstr>
      <vt:lpstr>Constraints</vt:lpstr>
      <vt:lpstr>Pole</vt:lpstr>
      <vt:lpstr>Algorithm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2020-09-13T23:44:02Z</dcterms:created>
  <dcterms:modified xsi:type="dcterms:W3CDTF">2020-10-27T15:54:23Z</dcterms:modified>
</cp:coreProperties>
</file>