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Average" panose="020B0604020202020204" charset="0"/>
      <p:regular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56f511c98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56f511c98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56f511c98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56f511c98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56f511c98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56f511c98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956f511c98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956f511c98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56f511c9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56f511c9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56f511c98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56f511c98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56f511c98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56f511c98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56f511c98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56f511c98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56f511c98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56f511c98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56f511c98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56f511c98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56f511c98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56f511c98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56f511c98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56f511c98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Tridiagonal and Band Diagonal Systems of Equations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2392150" y="3284225"/>
            <a:ext cx="4242600" cy="7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After the Forward Sweep, the Solution is gained by Back Substitution: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2" name="Google Shape;14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400" y="1637063"/>
            <a:ext cx="3390900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Example Problem: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0023" y="0"/>
            <a:ext cx="42243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55" name="Google Shape;15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274251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8" y="0"/>
            <a:ext cx="42243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126275" y="493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Overview 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6575" y="1128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400"/>
              <a:t>  </a:t>
            </a:r>
            <a:endParaRPr sz="340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2836450" y="1010575"/>
            <a:ext cx="3999900" cy="37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Definition</a:t>
            </a:r>
            <a:endParaRPr sz="19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Tridiagonal Matrix:  a band matrix that has non-zero elements on the main diagonal, the first diagonal above the main diagonal (superdiagonal) and the first diagonal below the main diagonal (subdiagonal) only.</a:t>
            </a:r>
            <a:endParaRPr sz="19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60500" y="711775"/>
            <a:ext cx="39387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Tridiagonal Example Matrix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4420675" y="883225"/>
            <a:ext cx="3127500" cy="31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only non-zero elements in a tridiagonal matrix or on the diagonal, superdiagonal, and subdiagonal.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Main Diagonal elements are  B11 - B66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superdiagonal has elements  B12 - B56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subdiagonal has elements  B21 - B65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500" y="1137278"/>
            <a:ext cx="3127500" cy="2197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126275" y="493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Overview 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6575" y="1128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400"/>
              <a:t>  </a:t>
            </a:r>
            <a:endParaRPr sz="34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2836450" y="1010575"/>
            <a:ext cx="3999900" cy="37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Definition</a:t>
            </a:r>
            <a:endParaRPr sz="19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Band Diagonal Matrix:  a band matrix that has non-zero elements on the main diagonal, but is more relaxed in definition vs tridiagonal.  Non-zero elements are allowed anywhere below or above the main diagonal.</a:t>
            </a:r>
            <a:endParaRPr sz="19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60500" y="711775"/>
            <a:ext cx="39387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Band Diagonal Example Matrix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4420675" y="883225"/>
            <a:ext cx="3127500" cy="31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only non-zero elements in a Band diagonal matrix or on the main diagonal, and either below (to the left of) the main diagonal m</a:t>
            </a:r>
            <a:r>
              <a:rPr lang="en" sz="11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≥  0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 above (to the right of) the main m</a:t>
            </a:r>
            <a:r>
              <a:rPr lang="en" sz="11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≥  0.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Main Diagonal elements are A11 - A66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 m</a:t>
            </a:r>
            <a:r>
              <a:rPr lang="en" sz="11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≥  0 has no listed elements 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m</a:t>
            </a:r>
            <a:r>
              <a:rPr lang="en" sz="1100" baseline="-2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≥  0  has elements  A12 - A56 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and A13 - A46</a:t>
            </a:r>
            <a:endParaRPr sz="1100" baseline="-25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500" y="1212555"/>
            <a:ext cx="3127500" cy="1731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41000" y="10939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cxnSp>
        <p:nvCxnSpPr>
          <p:cNvPr id="95" name="Google Shape;95;p18"/>
          <p:cNvCxnSpPr/>
          <p:nvPr/>
        </p:nvCxnSpPr>
        <p:spPr>
          <a:xfrm>
            <a:off x="7134525" y="4801900"/>
            <a:ext cx="317100" cy="4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988" y="1093925"/>
            <a:ext cx="3381375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41000" y="10939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Given a Tridiag Matrix, work the Forward Sweep Computations: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cxnSp>
        <p:nvCxnSpPr>
          <p:cNvPr id="103" name="Google Shape;103;p19"/>
          <p:cNvCxnSpPr/>
          <p:nvPr/>
        </p:nvCxnSpPr>
        <p:spPr>
          <a:xfrm flipH="1">
            <a:off x="2762025" y="2898700"/>
            <a:ext cx="619800" cy="541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4" name="Google Shape;104;p19"/>
          <p:cNvCxnSpPr/>
          <p:nvPr/>
        </p:nvCxnSpPr>
        <p:spPr>
          <a:xfrm>
            <a:off x="5441175" y="2908475"/>
            <a:ext cx="541500" cy="5076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488" y="3440500"/>
            <a:ext cx="1914525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663" y="3416075"/>
            <a:ext cx="1914525" cy="1371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9"/>
          <p:cNvCxnSpPr/>
          <p:nvPr/>
        </p:nvCxnSpPr>
        <p:spPr>
          <a:xfrm>
            <a:off x="980875" y="3513575"/>
            <a:ext cx="1625400" cy="12153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9"/>
          <p:cNvCxnSpPr/>
          <p:nvPr/>
        </p:nvCxnSpPr>
        <p:spPr>
          <a:xfrm>
            <a:off x="1293200" y="3537975"/>
            <a:ext cx="1341900" cy="10443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9"/>
          <p:cNvCxnSpPr/>
          <p:nvPr/>
        </p:nvCxnSpPr>
        <p:spPr>
          <a:xfrm>
            <a:off x="6109725" y="3723425"/>
            <a:ext cx="1220100" cy="10056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19"/>
          <p:cNvCxnSpPr/>
          <p:nvPr/>
        </p:nvCxnSpPr>
        <p:spPr>
          <a:xfrm>
            <a:off x="7134525" y="4801900"/>
            <a:ext cx="317100" cy="4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1826" y="1594401"/>
            <a:ext cx="2059350" cy="1442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Given a Tridag Matrix, work the Forward Sweep Computations: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cxnSp>
        <p:nvCxnSpPr>
          <p:cNvPr id="118" name="Google Shape;118;p20"/>
          <p:cNvCxnSpPr/>
          <p:nvPr/>
        </p:nvCxnSpPr>
        <p:spPr>
          <a:xfrm>
            <a:off x="2610800" y="2566800"/>
            <a:ext cx="11565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19" name="Google Shape;11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138" y="1885950"/>
            <a:ext cx="1914525" cy="1371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20"/>
          <p:cNvCxnSpPr/>
          <p:nvPr/>
        </p:nvCxnSpPr>
        <p:spPr>
          <a:xfrm>
            <a:off x="893050" y="1961750"/>
            <a:ext cx="1488300" cy="11808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20"/>
          <p:cNvCxnSpPr/>
          <p:nvPr/>
        </p:nvCxnSpPr>
        <p:spPr>
          <a:xfrm>
            <a:off x="653925" y="1961750"/>
            <a:ext cx="1566600" cy="12297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20"/>
          <p:cNvCxnSpPr/>
          <p:nvPr/>
        </p:nvCxnSpPr>
        <p:spPr>
          <a:xfrm>
            <a:off x="7134525" y="4801900"/>
            <a:ext cx="317100" cy="4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20"/>
          <p:cNvCxnSpPr/>
          <p:nvPr/>
        </p:nvCxnSpPr>
        <p:spPr>
          <a:xfrm>
            <a:off x="1503025" y="3330800"/>
            <a:ext cx="805200" cy="0"/>
          </a:xfrm>
          <a:prstGeom prst="straightConnector1">
            <a:avLst/>
          </a:prstGeom>
          <a:noFill/>
          <a:ln w="152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4" name="Google Shape;12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7425" y="2077038"/>
            <a:ext cx="325755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Tridiagonal Matrix </a:t>
            </a:r>
            <a:r>
              <a:rPr lang="en"/>
              <a:t>Algorithm (Thomas Algorithm)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Given a Tridag Matrix, work the Forward Sweep Computations: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31" name="Google Shape;13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038" y="1885950"/>
            <a:ext cx="1914525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2363" y="1979425"/>
            <a:ext cx="2886075" cy="1038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21"/>
          <p:cNvCxnSpPr/>
          <p:nvPr/>
        </p:nvCxnSpPr>
        <p:spPr>
          <a:xfrm>
            <a:off x="2493675" y="2470388"/>
            <a:ext cx="673500" cy="75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4" name="Google Shape;134;p21"/>
          <p:cNvCxnSpPr/>
          <p:nvPr/>
        </p:nvCxnSpPr>
        <p:spPr>
          <a:xfrm>
            <a:off x="585625" y="2196150"/>
            <a:ext cx="1156500" cy="1061400"/>
          </a:xfrm>
          <a:prstGeom prst="straightConnector1">
            <a:avLst/>
          </a:prstGeom>
          <a:noFill/>
          <a:ln w="2286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21"/>
          <p:cNvCxnSpPr/>
          <p:nvPr/>
        </p:nvCxnSpPr>
        <p:spPr>
          <a:xfrm>
            <a:off x="1185875" y="3311225"/>
            <a:ext cx="727200" cy="0"/>
          </a:xfrm>
          <a:prstGeom prst="straightConnector1">
            <a:avLst/>
          </a:prstGeom>
          <a:noFill/>
          <a:ln w="1143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On-screen Show (16:9)</PresentationFormat>
  <Paragraphs>37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Oswald</vt:lpstr>
      <vt:lpstr>Average</vt:lpstr>
      <vt:lpstr>Slate</vt:lpstr>
      <vt:lpstr>Tridiagonal and Band Diagonal Systems of Equations</vt:lpstr>
      <vt:lpstr>           Overview </vt:lpstr>
      <vt:lpstr>Tridiagonal Example Matrix  </vt:lpstr>
      <vt:lpstr>           Overview </vt:lpstr>
      <vt:lpstr>Band Diagonal Example Matrix  </vt:lpstr>
      <vt:lpstr>Tridiagonal Matrix Algorithm (Thomas Algorithm)</vt:lpstr>
      <vt:lpstr>Tridiagonal Matrix Algorithm (Thomas Algorithm)</vt:lpstr>
      <vt:lpstr>Tridiagonal Matrix Algorithm (Thomas Algorithm)</vt:lpstr>
      <vt:lpstr>Tridiagonal Matrix Algorithm (Thomas Algorithm)</vt:lpstr>
      <vt:lpstr>Tridiagonal Matrix Algorithm (Thomas Algorithm)</vt:lpstr>
      <vt:lpstr>Tridiagonal Matrix Algorithm (Thomas Algorithm)</vt:lpstr>
      <vt:lpstr>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Tridiagonal and Band Diagonal Systems of Equations</dc:title>
  <dc:creator>Debasis Mitra</dc:creator>
  <cp:lastModifiedBy>Debasis Mitra</cp:lastModifiedBy>
  <cp:revision>1</cp:revision>
  <dcterms:modified xsi:type="dcterms:W3CDTF">2020-09-24T16:28:21Z</dcterms:modified>
</cp:coreProperties>
</file>