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86F7D6-4B6F-4839-809C-8E37FA3E8621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0539BE-89D9-4847-A63E-B9E0532E0C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6F7D6-4B6F-4839-809C-8E37FA3E8621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539BE-89D9-4847-A63E-B9E0532E0C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6F7D6-4B6F-4839-809C-8E37FA3E8621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539BE-89D9-4847-A63E-B9E0532E0C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6F7D6-4B6F-4839-809C-8E37FA3E8621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539BE-89D9-4847-A63E-B9E0532E0C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6F7D6-4B6F-4839-809C-8E37FA3E8621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539BE-89D9-4847-A63E-B9E0532E0C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6F7D6-4B6F-4839-809C-8E37FA3E8621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539BE-89D9-4847-A63E-B9E0532E0C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6F7D6-4B6F-4839-809C-8E37FA3E8621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539BE-89D9-4847-A63E-B9E0532E0C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6F7D6-4B6F-4839-809C-8E37FA3E8621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539BE-89D9-4847-A63E-B9E0532E0C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6F7D6-4B6F-4839-809C-8E37FA3E8621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539BE-89D9-4847-A63E-B9E0532E0C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86F7D6-4B6F-4839-809C-8E37FA3E8621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539BE-89D9-4847-A63E-B9E0532E0C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86F7D6-4B6F-4839-809C-8E37FA3E8621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0539BE-89D9-4847-A63E-B9E0532E0C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86F7D6-4B6F-4839-809C-8E37FA3E8621}" type="datetimeFigureOut">
              <a:rPr lang="en-US" smtClean="0"/>
              <a:t>4/3/2013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0539BE-89D9-4847-A63E-B9E0532E0C3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Wavelet Transform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Michael Phipps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Vallary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S.Bhopatkar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endpoint will always be a vector with 2 s and hierarchy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Once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generated, they are simply propagated through to all subsequent stages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values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at any stage is called as “wavelet coefficients” and final values of s are called as “mother function coefficients”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DWT is orthogonal linear operator as the full procedure is composition of orthogonal linear operators.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invert the DWT, one should reverse the procedure mentioned in equation 13.10.7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matrices (13.10.1) and (13.10.2) embody periodic (“wraparound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”) boundary conditions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the data vector. One normally accepts this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minor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inconvenience: The last few wavelet coefficients at each level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hierarchy 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affected by data from both ends of the data vector. By circularly shifting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matrix (13.10.1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N=2 columns to the left, one can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symmetries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wraparound; but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does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not eliminate it. It is in fact possible to eliminate the wraparound completely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altering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coefficients in the first and last few rows of (13.10.1), giving 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orthogonal matrix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is purely band-diagonal. This variant can be useful when, e.g.,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data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vary by many orders of magnitude from one end of the data vector to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(Not conceptually clear)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Discrete wavelet transform(DWT) is fast linear operation that operates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a data vector whose length is an integer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power of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2, transforming it into a numerically different vector of the same length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invertible and orthogonal: inverse matrix is the simply the transpose of the transform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DWT can be viewed as rotation in function space, from input space domain to some different domain.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wavelet domain, the  basis functions are known by the names “mother function” and “wavelets”.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Wavelet Transform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particular kind of dual localization achieved by wavelets renders large classes of functions and operators sparse, or sparse to some high accuracy, when transformed into the wavelet domain.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(not clear to me)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Due to advantage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sparsity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computation becomes faster in wavelet domain.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Unlike Fourier transform, DWT don’t have single unit sets of wavelets.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Daubechies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Wavelets: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The set of wavelets was formulated by the Belgian mathematician Ingrid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Daubechies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1988.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The formulation is based on the recurrence relation to generate progressively finer discrete samplings of an implicate mother wavelet function.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Daubechies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Wavelet Filter Coefficients: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particular set of wavelets is specified by a particular set of numbers,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wavelet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filter coefficients.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Here, we will largely restrict ourselves to wavelet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filters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class discovered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Daubechies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The class includes member ranging from highly localized  to highly smooth.  Most common and highly localizes member called as DAUB4 as it has four coefficient c0, …..,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c3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01000" cy="5334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Daubechies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Wavelet Filter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Coefficients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1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381000"/>
            <a:ext cx="6662888" cy="243840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8200" y="3048000"/>
            <a:ext cx="7620000" cy="3352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we multiply above transformation matrix with column vector of data from right, then odd rows convolve the four consecutive data points with filter coefficient c0 ,.., c3.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 rows perform  a different convolution with coefficients c3, -c2, c1, -c0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Action of matrix: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- first perform two convolutions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- decimate each of them by half and interleave the remaining halves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0, …,c3 are called as smoothing filters and represented by H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c3, -c2, c1, -c0 are represented by G and they are not smoothing filters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c’s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chosen so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to make G yield, insofar as possible, a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zero response to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sufficiently smooth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vector. This is done by requiring the sequence c3;c2; c1;c0 to have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certain number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vanishing moments. When this is the case for p moments (starting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zeroth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a set of wavelets is said to satisfy an “approximation condition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order p.”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gives the decimated output of H that tells smooth information about the data and output of G gives the detail information of the data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can reconstruct the original data vector of length N from its N/2 smooth or s-component and its N/2 detail to d component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the require condition is matrix given by 13.10.1 should be orthogonal i.e. its inverse is nothing but the transposed matrix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13.10.2 is inverse matrix of 13.10.1 if and only of it satisfies the two equations: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c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1" y="1295400"/>
            <a:ext cx="5638799" cy="2286000"/>
          </a:xfrm>
          <a:prstGeom prst="rect">
            <a:avLst/>
          </a:prstGeom>
        </p:spPr>
      </p:pic>
      <p:pic>
        <p:nvPicPr>
          <p:cNvPr id="5" name="Picture 4" descr="sc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4953000"/>
            <a:ext cx="5696745" cy="819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6324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approximation condition of order p = 2 then we need addition conditions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(3) and (4) equations are for four unknown coefficients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its unique solution is given by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we have six unknown coefficients and p =3 then solutions coefficients are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143000"/>
            <a:ext cx="5830114" cy="847843"/>
          </a:xfrm>
          <a:prstGeom prst="rect">
            <a:avLst/>
          </a:prstGeom>
        </p:spPr>
      </p:pic>
      <p:pic>
        <p:nvPicPr>
          <p:cNvPr id="5" name="Picture 4" descr="sc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5810" y="2971736"/>
            <a:ext cx="7192379" cy="914528"/>
          </a:xfrm>
          <a:prstGeom prst="rect">
            <a:avLst/>
          </a:prstGeom>
        </p:spPr>
      </p:pic>
      <p:pic>
        <p:nvPicPr>
          <p:cNvPr id="6" name="Picture 5" descr="sc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4953000"/>
            <a:ext cx="8364118" cy="1495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DWT, wavelet coefficient matrix is applied to full data vector of length N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Then it smooth vector to length N/2 and again it smoothen until it reach to trivial number of smooth-…-smooth components.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Therefore the is called “pyramid algorithm”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Discrete Wavelet Transform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3352800"/>
            <a:ext cx="6037549" cy="3343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376</TotalTime>
  <Words>873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Wavelet Transform </vt:lpstr>
      <vt:lpstr>Wavelet Transform </vt:lpstr>
      <vt:lpstr>Slide 3</vt:lpstr>
      <vt:lpstr>Daubechies Wavelet Filter Coefficients</vt:lpstr>
      <vt:lpstr>Slide 5</vt:lpstr>
      <vt:lpstr>Slide 6</vt:lpstr>
      <vt:lpstr>Slide 7</vt:lpstr>
      <vt:lpstr>Slide 8</vt:lpstr>
      <vt:lpstr>Discrete Wavelet Transform</vt:lpstr>
      <vt:lpstr>Slide 10</vt:lpstr>
    </vt:vector>
  </TitlesOfParts>
  <Company>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Wavelet Transform</dc:title>
  <dc:creator>V</dc:creator>
  <cp:lastModifiedBy>V</cp:lastModifiedBy>
  <cp:revision>19</cp:revision>
  <dcterms:created xsi:type="dcterms:W3CDTF">2013-04-03T20:39:53Z</dcterms:created>
  <dcterms:modified xsi:type="dcterms:W3CDTF">2013-04-04T02:56:13Z</dcterms:modified>
</cp:coreProperties>
</file>