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96AFEB-AAFC-48BD-B449-5B6AFC76AE67}" type="datetimeFigureOut">
              <a:rPr lang="en-US" smtClean="0"/>
              <a:pPr/>
              <a:t>3/27/2013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37C1C37-7A12-4836-A104-7F3E5BF6C8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Michael Phipps</a:t>
            </a:r>
          </a:p>
          <a:p>
            <a:r>
              <a:rPr lang="en-US" sz="2800" dirty="0" smtClean="0"/>
              <a:t>Vallary S. Bhopatkar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FFT Convolution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This is a process of undoing smearing in a data set that has occurred  under the influence of known response function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Now left hand side is know for deconvolution</a:t>
            </a:r>
          </a:p>
          <a:p>
            <a:r>
              <a:rPr lang="en-US" dirty="0" smtClean="0"/>
              <a:t>In order to get transform of deconvolution signal, will divide transform of known convolution by the transform of response function</a:t>
            </a:r>
            <a:endParaRPr lang="en-US" dirty="0"/>
          </a:p>
        </p:txBody>
      </p:sp>
      <p:pic>
        <p:nvPicPr>
          <p:cNvPr id="4" name="Picture 3" descr="Cap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1981200"/>
            <a:ext cx="3276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of this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can go mathematically wrong if response function has zero value</a:t>
            </a:r>
          </a:p>
          <a:p>
            <a:r>
              <a:rPr lang="en-US" dirty="0" smtClean="0"/>
              <a:t>It is sensitive to the noise in the input data and the to the accuracy of the response function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Convolving or deconvolving very large 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en-US" dirty="0" smtClean="0"/>
              <a:t>If the data set is very large, we can break it up into small section and convolve each section separately</a:t>
            </a:r>
          </a:p>
          <a:p>
            <a:r>
              <a:rPr lang="en-US" dirty="0" smtClean="0"/>
              <a:t>This method cause wraparound effect at the end and to overcome this problem, there are two solutions:</a:t>
            </a:r>
          </a:p>
          <a:p>
            <a:pPr>
              <a:buNone/>
            </a:pPr>
            <a:r>
              <a:rPr lang="en-US" dirty="0" smtClean="0"/>
              <a:t>   1. Overlap-save method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2. Overlap-add method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 1. Overlap-save method</a:t>
            </a:r>
          </a:p>
          <a:p>
            <a:r>
              <a:rPr lang="en-US" dirty="0" smtClean="0"/>
              <a:t>Pad only beginning of the data with zeros to avoid wraparound pollution</a:t>
            </a:r>
          </a:p>
          <a:p>
            <a:r>
              <a:rPr lang="en-US" dirty="0" smtClean="0"/>
              <a:t>Convolve the section and throw out the points at each end that are polluted</a:t>
            </a:r>
          </a:p>
          <a:p>
            <a:r>
              <a:rPr lang="en-US" dirty="0" smtClean="0"/>
              <a:t>Choose next section such that the first points should overlap the last points of the preceding section</a:t>
            </a:r>
          </a:p>
          <a:p>
            <a:r>
              <a:rPr lang="en-US" dirty="0" smtClean="0"/>
              <a:t>It should overlap in such away that the end of section should recomputed as first  section of unpolluted output points of subsequent section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2. Overlap-add method:</a:t>
            </a:r>
          </a:p>
          <a:p>
            <a:r>
              <a:rPr lang="en-US" dirty="0" smtClean="0"/>
              <a:t>In this method, distinct sections are considered and zero pad it </a:t>
            </a:r>
            <a:r>
              <a:rPr lang="en-US" dirty="0" smtClean="0"/>
              <a:t>from </a:t>
            </a:r>
            <a:r>
              <a:rPr lang="en-US" dirty="0" smtClean="0"/>
              <a:t>the both ends</a:t>
            </a:r>
          </a:p>
          <a:p>
            <a:r>
              <a:rPr lang="en-US" dirty="0" smtClean="0"/>
              <a:t>Take convolution of each section and then overlap and add these sections outputs</a:t>
            </a:r>
          </a:p>
          <a:p>
            <a:r>
              <a:rPr lang="en-US" dirty="0" smtClean="0"/>
              <a:t>Therefore, output points near end of one section will have response due to the input points at the beginning of the next section and data is added properly.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838200"/>
            <a:ext cx="6957520" cy="474445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Numerical recipes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Convolution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 smtClean="0"/>
              <a:t>Convolution theorem for continuous case:</a:t>
            </a:r>
          </a:p>
          <a:p>
            <a:r>
              <a:rPr lang="en-US" dirty="0" smtClean="0"/>
              <a:t>h(t) and g(t) are two functions and H(f) and G(f) are their corresponding Fourier Transform, then convolution is defined as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</a:p>
          <a:p>
            <a:pPr>
              <a:buNone/>
            </a:pPr>
            <a:r>
              <a:rPr lang="en-US" dirty="0" smtClean="0"/>
              <a:t>Where g*h is in time domain and then convolution theorem is given by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g*h ↔ G(f) H(f)</a:t>
            </a:r>
          </a:p>
          <a:p>
            <a:pPr>
              <a:buNone/>
            </a:pPr>
            <a:r>
              <a:rPr lang="en-US" dirty="0" smtClean="0"/>
              <a:t>Fourier transform of the convolution is just the product of the individual Fourier transform</a:t>
            </a:r>
            <a:endParaRPr 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362200"/>
            <a:ext cx="2895600" cy="614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sz="2400" dirty="0" smtClean="0"/>
              <a:t>Convolution of two function is equal to the their convolution in opposite order</a:t>
            </a:r>
          </a:p>
          <a:p>
            <a:pPr>
              <a:buNone/>
            </a:pPr>
            <a:r>
              <a:rPr lang="en-US" sz="2400" dirty="0" smtClean="0"/>
              <a:t>                   s*r =r*s</a:t>
            </a:r>
          </a:p>
          <a:p>
            <a:r>
              <a:rPr lang="en-US" sz="2400" dirty="0" smtClean="0"/>
              <a:t>If s(t) is function represents signal then r(t) is response function and their convolution smears the signal s(t) in time according to response function r(t)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ap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667000"/>
            <a:ext cx="4829849" cy="33056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4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Discrete case:</a:t>
            </a:r>
          </a:p>
          <a:p>
            <a:r>
              <a:rPr lang="en-US" sz="2800" dirty="0" smtClean="0"/>
              <a:t>If signal s(t) is represented by its sampled values at equal time interval s</a:t>
            </a:r>
            <a:r>
              <a:rPr lang="en-US" sz="1800" dirty="0" smtClean="0"/>
              <a:t>j</a:t>
            </a:r>
            <a:r>
              <a:rPr lang="en-US" sz="2800" dirty="0" smtClean="0"/>
              <a:t> , r</a:t>
            </a:r>
            <a:r>
              <a:rPr lang="en-US" sz="1800" dirty="0" smtClean="0"/>
              <a:t>k</a:t>
            </a:r>
            <a:r>
              <a:rPr lang="en-US" sz="2800" dirty="0" smtClean="0"/>
              <a:t> is discrete set of numbers corresponds to response function then rk tells what multiple of the input signal is copied into identical output channel.</a:t>
            </a:r>
          </a:p>
          <a:p>
            <a:r>
              <a:rPr lang="en-US" sz="2800" dirty="0" smtClean="0"/>
              <a:t>Therefore, the discrete convolution with response function of finite duration M is given by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If response function is non-zero in some </a:t>
            </a:r>
            <a:r>
              <a:rPr lang="en-US" sz="2800" dirty="0" smtClean="0"/>
              <a:t>range </a:t>
            </a:r>
            <a:r>
              <a:rPr lang="en-US" sz="2800" dirty="0" smtClean="0"/>
              <a:t>where M is very large even integer, then response function is called as finite impulse response (FIR)</a:t>
            </a:r>
            <a:endParaRPr lang="en-US" sz="2800" dirty="0"/>
          </a:p>
        </p:txBody>
      </p:sp>
      <p:pic>
        <p:nvPicPr>
          <p:cNvPr id="4" name="Picture 3" descr="Cap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505200"/>
            <a:ext cx="32766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discrete convolution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7772400" cy="4038600"/>
          </a:xfrm>
        </p:spPr>
        <p:txBody>
          <a:bodyPr/>
          <a:lstStyle/>
          <a:p>
            <a:r>
              <a:rPr lang="en-US" dirty="0" smtClean="0"/>
              <a:t>If signal s</a:t>
            </a:r>
            <a:r>
              <a:rPr lang="en-US" sz="2000" dirty="0" smtClean="0"/>
              <a:t>j </a:t>
            </a:r>
            <a:r>
              <a:rPr lang="en-US" dirty="0" smtClean="0"/>
              <a:t>is periodic with period N, then its discrete convolution with response function of finite duration N is member of the discrete Fourier transform pair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5381" y="3484418"/>
            <a:ext cx="3785376" cy="9668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Zero Padding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smtClean="0"/>
              <a:t>Discrete convolution considered two assumptions:</a:t>
            </a:r>
          </a:p>
          <a:p>
            <a:pPr marL="514350" indent="-514350">
              <a:buAutoNum type="arabicPeriod"/>
            </a:pPr>
            <a:r>
              <a:rPr lang="en-US" dirty="0" smtClean="0"/>
              <a:t>Input signal is periodic</a:t>
            </a:r>
          </a:p>
          <a:p>
            <a:pPr marL="514350" indent="-514350">
              <a:buAutoNum type="arabicPeriod"/>
            </a:pPr>
            <a:r>
              <a:rPr lang="en-US" dirty="0" smtClean="0"/>
              <a:t>Duration of response function is same as the period of the data i.e. N</a:t>
            </a:r>
          </a:p>
          <a:p>
            <a:pPr marL="514350" indent="-514350"/>
            <a:r>
              <a:rPr lang="en-US" dirty="0" smtClean="0"/>
              <a:t>To work on these two constrains, zero padding method is used.</a:t>
            </a:r>
          </a:p>
          <a:p>
            <a:pPr marL="514350" indent="-514350"/>
            <a:r>
              <a:rPr lang="en-US" dirty="0" smtClean="0"/>
              <a:t>For response function M which shorter than N, can be expanded to length N by padding it with zeros.</a:t>
            </a:r>
          </a:p>
          <a:p>
            <a:pPr marL="514350" indent="-514350"/>
            <a:r>
              <a:rPr lang="en-US" dirty="0" smtClean="0"/>
              <a:t>i.e. define r</a:t>
            </a:r>
            <a:r>
              <a:rPr lang="en-US" sz="1700" dirty="0" smtClean="0"/>
              <a:t>k</a:t>
            </a:r>
            <a:r>
              <a:rPr lang="en-US" dirty="0"/>
              <a:t> </a:t>
            </a:r>
            <a:r>
              <a:rPr lang="en-US" dirty="0" smtClean="0"/>
              <a:t>= 0 for M/2 ≤ k ≤ N/2 and also for –N/2 + 1 ≤ ≤ -M/2 +1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The first assumption pollute the first output channel (s*r)</a:t>
            </a:r>
            <a:r>
              <a:rPr lang="en-US" sz="1400" dirty="0" smtClean="0"/>
              <a:t>0 </a:t>
            </a:r>
            <a:r>
              <a:rPr lang="en-US" dirty="0" smtClean="0"/>
              <a:t>with some wrapped- around data from the far end</a:t>
            </a:r>
          </a:p>
          <a:p>
            <a:r>
              <a:rPr lang="en-US" dirty="0" smtClean="0"/>
              <a:t>To make this pollution zero, we nee to set the buffer zone of zero padded values at the end of the sj vector.</a:t>
            </a:r>
          </a:p>
          <a:p>
            <a:r>
              <a:rPr lang="en-US" dirty="0" smtClean="0"/>
              <a:t>Number of zero should be equal to most negative index  for which the response function is non zero.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685800"/>
            <a:ext cx="6781800" cy="54864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of FFT for convolution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After considering the zero padding for real data, the discrete convolution can be calculated using FFT algorithm.</a:t>
            </a:r>
          </a:p>
          <a:p>
            <a:r>
              <a:rPr lang="en-US" dirty="0" smtClean="0"/>
              <a:t>First compute the discrete Fourier transform of s and r, and then multiply these two transform component by component</a:t>
            </a:r>
          </a:p>
          <a:p>
            <a:r>
              <a:rPr lang="en-US" dirty="0" smtClean="0"/>
              <a:t>Take inverse discrete FT of the product in order to get convolution r*s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173</TotalTime>
  <Words>728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FFT Convolution</vt:lpstr>
      <vt:lpstr>Convolution theorem</vt:lpstr>
      <vt:lpstr>Slide 3</vt:lpstr>
      <vt:lpstr>Slide 4</vt:lpstr>
      <vt:lpstr>The discrete convolution theorem</vt:lpstr>
      <vt:lpstr>Zero Padding</vt:lpstr>
      <vt:lpstr>Slide 7</vt:lpstr>
      <vt:lpstr>Slide 8</vt:lpstr>
      <vt:lpstr>Use of FFT for convolution</vt:lpstr>
      <vt:lpstr>Deconvolution</vt:lpstr>
      <vt:lpstr>Drawbacks of this method</vt:lpstr>
      <vt:lpstr>Convolving or deconvolving very large data set</vt:lpstr>
      <vt:lpstr>Slide 13</vt:lpstr>
      <vt:lpstr>Slide 14</vt:lpstr>
      <vt:lpstr>Slide 15</vt:lpstr>
      <vt:lpstr>Resources</vt:lpstr>
    </vt:vector>
  </TitlesOfParts>
  <Company>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FFT Convolution</dc:title>
  <dc:creator>V</dc:creator>
  <cp:lastModifiedBy>V</cp:lastModifiedBy>
  <cp:revision>25</cp:revision>
  <dcterms:created xsi:type="dcterms:W3CDTF">2013-03-27T19:13:48Z</dcterms:created>
  <dcterms:modified xsi:type="dcterms:W3CDTF">2013-03-27T23:23:54Z</dcterms:modified>
</cp:coreProperties>
</file>