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FCC04-018F-458F-A04B-A35124A9670A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26E54-400C-427A-8C89-40CF1E05C0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67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6E54-400C-427A-8C89-40CF1E05C02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25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79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71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1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46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8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57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914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79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48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19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6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C4BA-7D2F-4078-9B88-AD60FD8733A4}" type="datetimeFigureOut">
              <a:rPr lang="zh-CN" altLang="en-US" smtClean="0"/>
              <a:t>2013/4/17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0AF4-41DF-4781-96FF-86F9342B6E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01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Fast Solution of Linear Systems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103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basic idea is </a:t>
            </a:r>
            <a:r>
              <a:rPr lang="en-US" altLang="zh-CN" dirty="0"/>
              <a:t>to </a:t>
            </a:r>
            <a:r>
              <a:rPr lang="en-US" altLang="zh-CN" dirty="0" smtClean="0"/>
              <a:t>regard an </a:t>
            </a:r>
            <a:r>
              <a:rPr lang="en-US" altLang="zh-CN" dirty="0"/>
              <a:t>integral operator </a:t>
            </a:r>
            <a:r>
              <a:rPr lang="en-US" altLang="zh-CN" dirty="0" smtClean="0"/>
              <a:t>(a </a:t>
            </a:r>
            <a:r>
              <a:rPr lang="en-US" altLang="zh-CN" dirty="0"/>
              <a:t>large matrix) as a digital image.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224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Suppose that </a:t>
            </a:r>
            <a:r>
              <a:rPr lang="en-US" altLang="zh-CN" dirty="0"/>
              <a:t>the operator compresses well under a two-dimensional wavelet transform, i.e</a:t>
            </a:r>
            <a:r>
              <a:rPr lang="en-US" altLang="zh-CN" dirty="0" smtClean="0"/>
              <a:t>., that </a:t>
            </a:r>
            <a:r>
              <a:rPr lang="en-US" altLang="zh-CN" dirty="0"/>
              <a:t>a large fraction of its wavelet coefficients are so small as to be negligible. </a:t>
            </a:r>
            <a:r>
              <a:rPr lang="en-US" altLang="zh-CN" dirty="0" smtClean="0"/>
              <a:t>Then any </a:t>
            </a:r>
            <a:r>
              <a:rPr lang="en-US" altLang="zh-CN" dirty="0"/>
              <a:t>linear system involving the operator becomes a sparse system in the </a:t>
            </a:r>
            <a:r>
              <a:rPr lang="en-US" altLang="zh-CN" dirty="0" smtClean="0"/>
              <a:t>wavelet basis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01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CN" dirty="0" smtClean="0"/>
                  <a:t>To solve</a:t>
                </a:r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 smtClean="0">
                    <a:ea typeface="Cambria Math" panose="02040503050406030204" pitchFamily="18" charset="0"/>
                  </a:rPr>
                  <a:t>					(13.10.17)</a:t>
                </a:r>
                <a:endParaRPr lang="en-US" altLang="zh-CN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 smtClean="0"/>
                  <a:t>we </a:t>
                </a:r>
                <a:r>
                  <a:rPr lang="en-US" altLang="zh-CN" dirty="0"/>
                  <a:t>first wavelet-transform the operator A and the right-hand side b by</a:t>
                </a:r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zh-CN" altLang="en-US" i="1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 smtClean="0">
                    <a:ea typeface="Cambria Math" panose="02040503050406030204" pitchFamily="18" charset="0"/>
                  </a:rPr>
                  <a:t>		(13.10.18)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/>
                  <a:t>where W represents the </a:t>
                </a:r>
                <a:r>
                  <a:rPr lang="en-US" altLang="zh-CN" dirty="0" smtClean="0"/>
                  <a:t>1-dimensional </a:t>
                </a:r>
                <a:r>
                  <a:rPr lang="en-US" altLang="zh-CN" dirty="0"/>
                  <a:t>wavelet transform, then </a:t>
                </a:r>
                <a:r>
                  <a:rPr lang="en-US" altLang="zh-CN" dirty="0" smtClean="0"/>
                  <a:t>solve</a:t>
                </a:r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̃"/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zh-CN" dirty="0" smtClean="0">
                    <a:ea typeface="Cambria Math" panose="02040503050406030204" pitchFamily="18" charset="0"/>
                  </a:rPr>
                  <a:t>					(13.10.19)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/>
                  <a:t>and finally transform to the answer by the inverse wavelet </a:t>
                </a:r>
                <a:r>
                  <a:rPr lang="en-US" altLang="zh-CN" dirty="0" smtClean="0"/>
                  <a:t>transform</a:t>
                </a:r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̃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zh-CN" dirty="0"/>
                  <a:t>				</a:t>
                </a:r>
                <a:r>
                  <a:rPr lang="en-US" altLang="zh-CN" dirty="0" smtClean="0"/>
                  <a:t>	(</a:t>
                </a:r>
                <a:r>
                  <a:rPr lang="en-US" altLang="zh-CN" dirty="0" smtClean="0"/>
                  <a:t>13.10.20)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3081" b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34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CN" dirty="0" smtClean="0"/>
                  <a:t>A typical integral operator that compresses well into wavelets has arbitrary (or even </a:t>
                </a:r>
                <a:r>
                  <a:rPr lang="en-US" altLang="zh-CN" dirty="0"/>
                  <a:t>nearly singular) elements near its main diagonal, but becomes smooth </a:t>
                </a:r>
                <a:r>
                  <a:rPr lang="en-US" altLang="zh-CN" dirty="0" smtClean="0"/>
                  <a:t>away from </a:t>
                </a:r>
                <a:r>
                  <a:rPr lang="en-US" altLang="zh-CN" dirty="0"/>
                  <a:t>the diagonal. An example </a:t>
                </a:r>
                <a:r>
                  <a:rPr lang="en-US" altLang="zh-CN" dirty="0" smtClean="0"/>
                  <a:t>might </a:t>
                </a:r>
                <a:r>
                  <a:rPr lang="en-US" altLang="zh-CN" dirty="0" smtClean="0"/>
                  <a:t>be</a:t>
                </a:r>
              </a:p>
              <a:p>
                <a:endParaRPr lang="en-US" altLang="zh-CN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−1 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−1/2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  </m:t>
                    </m:r>
                    <m:f>
                      <m:fPr>
                        <m:type m:val="noBar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𝑖𝑓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𝑜𝑡h𝑒𝑟𝑤𝑖𝑠𝑒</m:t>
                        </m:r>
                      </m:den>
                    </m:f>
                  </m:oMath>
                </a14:m>
                <a:r>
                  <a:rPr lang="zh-CN" altLang="en-US" dirty="0" smtClean="0"/>
                  <a:t>                             </a:t>
                </a:r>
                <a:r>
                  <a:rPr lang="en-US" altLang="zh-CN" dirty="0" smtClean="0"/>
                  <a:t>(13.10.21)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9" t="-2101" r="-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43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/>
                  <a:t>The number of </a:t>
                </a:r>
                <a:r>
                  <a:rPr lang="en-US" altLang="zh-CN" dirty="0" err="1"/>
                  <a:t>nonnegligible</a:t>
                </a:r>
                <a:r>
                  <a:rPr lang="en-US" altLang="zh-CN" dirty="0"/>
                  <a:t> elements in a matrix like that in Figure </a:t>
                </a:r>
                <a:r>
                  <a:rPr lang="en-US" altLang="zh-CN" dirty="0" smtClean="0"/>
                  <a:t>13.10.6 scales </a:t>
                </a:r>
                <a:r>
                  <a:rPr lang="en-US" altLang="zh-CN" dirty="0"/>
                  <a:t>only as N, the linear size of the matrix</a:t>
                </a:r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It’s about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(1/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dirty="0"/>
                  <a:t>, where </a:t>
                </a:r>
                <a:r>
                  <a:rPr lang="el-GR" altLang="zh-CN" dirty="0" smtClean="0"/>
                  <a:t>ϵ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is the truncation level,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59" r="-11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611" y="1021109"/>
            <a:ext cx="5557838" cy="293608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46843" y="3919893"/>
            <a:ext cx="655031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Figure 13.10.6	Wavelet </a:t>
            </a:r>
            <a:r>
              <a:rPr lang="en-US" altLang="zh-CN" sz="1350" dirty="0"/>
              <a:t>transform of a </a:t>
            </a:r>
            <a:r>
              <a:rPr lang="en-US" altLang="zh-CN" sz="1350" dirty="0"/>
              <a:t>256x256 </a:t>
            </a:r>
            <a:r>
              <a:rPr lang="en-US" altLang="zh-CN" sz="1350" dirty="0"/>
              <a:t>matrix, represented graphically.</a:t>
            </a:r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99596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Various numerical schemes can be used to solve sparse linear systems of </a:t>
            </a:r>
            <a:r>
              <a:rPr lang="en-US" altLang="zh-CN" dirty="0" smtClean="0"/>
              <a:t>this “hierarchically band-diagonal</a:t>
            </a:r>
            <a:r>
              <a:rPr lang="en-US" altLang="zh-CN" dirty="0"/>
              <a:t>” form.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19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163</Words>
  <Application>Microsoft Office PowerPoint</Application>
  <PresentationFormat>全屏显示(4:3)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 Math</vt:lpstr>
      <vt:lpstr>Office 主题</vt:lpstr>
      <vt:lpstr>Fast Solution of Linear Systems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shi</dc:creator>
  <cp:lastModifiedBy>chen shi</cp:lastModifiedBy>
  <cp:revision>22</cp:revision>
  <dcterms:created xsi:type="dcterms:W3CDTF">2013-04-17T20:54:54Z</dcterms:created>
  <dcterms:modified xsi:type="dcterms:W3CDTF">2013-04-17T22:32:16Z</dcterms:modified>
</cp:coreProperties>
</file>