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74" r:id="rId4"/>
    <p:sldId id="281" r:id="rId5"/>
    <p:sldId id="258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2" r:id="rId15"/>
    <p:sldId id="270" r:id="rId16"/>
    <p:sldId id="271" r:id="rId17"/>
    <p:sldId id="273" r:id="rId18"/>
    <p:sldId id="257" r:id="rId19"/>
    <p:sldId id="275" r:id="rId20"/>
    <p:sldId id="276" r:id="rId21"/>
    <p:sldId id="277" r:id="rId22"/>
    <p:sldId id="278" r:id="rId23"/>
    <p:sldId id="279" r:id="rId24"/>
    <p:sldId id="282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&#23398;&#20064;\2012-01\computer%20graphics\assignment03.wmv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Singular Value Decomposition(SVD)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Bo &amp; Shi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4955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smtClean="0"/>
              <a:t>Condition number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ratio of the largest(in magnitude) of the </a:t>
            </a:r>
            <a:r>
              <a:rPr lang="en-US" altLang="zh-CN" dirty="0" err="1" smtClean="0"/>
              <a:t>wj</a:t>
            </a:r>
            <a:r>
              <a:rPr lang="en-US" altLang="zh-CN" dirty="0" smtClean="0"/>
              <a:t> ’s to the smallest of the </a:t>
            </a:r>
            <a:r>
              <a:rPr lang="en-US" altLang="zh-CN" dirty="0" err="1" smtClean="0"/>
              <a:t>wj</a:t>
            </a:r>
            <a:r>
              <a:rPr lang="en-US" altLang="zh-CN" dirty="0" smtClean="0"/>
              <a:t> ’s.</a:t>
            </a:r>
          </a:p>
          <a:p>
            <a:pPr lvl="1"/>
            <a:r>
              <a:rPr lang="en-US" altLang="zh-CN" dirty="0" smtClean="0"/>
              <a:t>(1) infinite: </a:t>
            </a:r>
            <a:r>
              <a:rPr lang="en-US" altLang="zh-CN" dirty="0" err="1" smtClean="0"/>
              <a:t>martrix</a:t>
            </a:r>
            <a:r>
              <a:rPr lang="en-US" altLang="zh-CN" dirty="0" smtClean="0"/>
              <a:t> is singular</a:t>
            </a:r>
          </a:p>
          <a:p>
            <a:pPr lvl="1"/>
            <a:r>
              <a:rPr lang="en-US" altLang="zh-CN" dirty="0" smtClean="0"/>
              <a:t>(2)ill-</a:t>
            </a:r>
            <a:r>
              <a:rPr lang="en-US" altLang="zh-CN" dirty="0" err="1" smtClean="0"/>
              <a:t>conditoned</a:t>
            </a:r>
            <a:r>
              <a:rPr lang="en-US" altLang="zh-CN" dirty="0" smtClean="0"/>
              <a:t> : condition number is too</a:t>
            </a:r>
          </a:p>
          <a:p>
            <a:pPr lvl="1">
              <a:buNone/>
            </a:pPr>
            <a:r>
              <a:rPr lang="en-US" altLang="zh-CN" dirty="0" smtClean="0"/>
              <a:t>	large, that is, if its reciprocal approaches the machine’s floating-point precision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Three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b=0.</a:t>
            </a:r>
          </a:p>
          <a:p>
            <a:r>
              <a:rPr lang="en-US" altLang="zh-CN" dirty="0" smtClean="0"/>
              <a:t>2. vector b on the right-hand side is not zero, and b lies in the range of A or not.</a:t>
            </a:r>
          </a:p>
          <a:p>
            <a:r>
              <a:rPr lang="en-US" altLang="zh-CN" dirty="0" smtClean="0"/>
              <a:t>3. b is not in the range of the singular matrix A.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First case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b=0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It is solved immediately by SVD.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solution is any linear combination of the columns returned by the </a:t>
            </a:r>
            <a:r>
              <a:rPr lang="en-US" altLang="zh-CN" dirty="0" err="1" smtClean="0"/>
              <a:t>nullspace</a:t>
            </a:r>
            <a:r>
              <a:rPr lang="en-US" altLang="zh-CN" dirty="0" smtClean="0"/>
              <a:t> method above.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Second case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Vector b on the right-hand side is not zero, and b lies in the range of A or not.</a:t>
                </a:r>
              </a:p>
              <a:p>
                <a:endParaRPr lang="en-US" altLang="zh-CN" dirty="0" smtClean="0"/>
              </a:p>
              <a:p>
                <a:endParaRPr lang="en-US" altLang="zh-CN" dirty="0" smtClean="0"/>
              </a:p>
              <a:p>
                <a:pPr lvl="5"/>
                <a:r>
                  <a:rPr lang="en-US" altLang="zh-CN" dirty="0" smtClean="0"/>
                  <a:t>Specially, </a:t>
                </a:r>
                <a:r>
                  <a:rPr lang="en-US" altLang="zh-CN" dirty="0"/>
                  <a:t>w</a:t>
                </a:r>
                <a:r>
                  <a:rPr lang="en-US" altLang="zh-CN" dirty="0" smtClean="0"/>
                  <a:t>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=0,   </m:t>
                    </m:r>
                    <m:r>
                      <a:rPr lang="en-US" altLang="zh-CN" b="0" i="1" smtClean="0">
                        <a:latin typeface="Cambria Math"/>
                      </a:rPr>
                      <m:t>𝑙𝑒𝑡</m:t>
                    </m:r>
                    <m:r>
                      <a:rPr lang="en-US" altLang="zh-CN" b="0" i="1" smtClean="0">
                        <a:latin typeface="Cambria Math"/>
                      </a:rPr>
                      <m:t> 1/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dirty="0" smtClean="0"/>
                  <a:t>=0.</a:t>
                </a:r>
              </a:p>
              <a:p>
                <a:r>
                  <a:rPr lang="en-US" altLang="zh-CN" dirty="0" smtClean="0"/>
                  <a:t>This will be the solution vector of smallest length; the columns of V that are in the </a:t>
                </a:r>
                <a:r>
                  <a:rPr lang="en-US" altLang="zh-CN" dirty="0" err="1" smtClean="0"/>
                  <a:t>nullspace</a:t>
                </a:r>
                <a:r>
                  <a:rPr lang="en-US" altLang="zh-CN" dirty="0" smtClean="0"/>
                  <a:t> complete the specification of the solution set.</a:t>
                </a:r>
              </a:p>
              <a:p>
                <a:endParaRPr lang="en-US" altLang="zh-CN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 r="-36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73016"/>
            <a:ext cx="8244408" cy="36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Proof</a:t>
            </a:r>
            <a:endParaRPr lang="zh-CN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2708920"/>
            <a:ext cx="920771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Third case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 is not in the range of the singular matrix A.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number r is called the </a:t>
            </a:r>
            <a:r>
              <a:rPr lang="en-US" altLang="zh-CN" i="1" dirty="0" smtClean="0"/>
              <a:t>residual of the solution.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77448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Proof</a:t>
            </a:r>
            <a:endParaRPr lang="zh-CN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747683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example</a:t>
            </a:r>
            <a:endParaRPr lang="zh-CN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14944"/>
            <a:ext cx="4536504" cy="474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SVD for Fewer Equations than Unknowns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If </a:t>
            </a:r>
            <a:r>
              <a:rPr lang="en-US" altLang="zh-CN" dirty="0" smtClean="0"/>
              <a:t>we have </a:t>
            </a:r>
            <a:r>
              <a:rPr lang="en-US" altLang="zh-CN" dirty="0"/>
              <a:t>fewer linear </a:t>
            </a:r>
            <a:r>
              <a:rPr lang="en-US" altLang="zh-CN" dirty="0" smtClean="0"/>
              <a:t>equations M than </a:t>
            </a:r>
            <a:r>
              <a:rPr lang="en-US" altLang="zh-CN" dirty="0"/>
              <a:t>unknowns N, then </a:t>
            </a:r>
            <a:r>
              <a:rPr lang="en-US" altLang="zh-CN" dirty="0" smtClean="0"/>
              <a:t>we are </a:t>
            </a:r>
            <a:r>
              <a:rPr lang="en-US" altLang="zh-CN" dirty="0"/>
              <a:t>not </a:t>
            </a:r>
            <a:r>
              <a:rPr lang="en-US" altLang="zh-CN" dirty="0" smtClean="0"/>
              <a:t>expecting </a:t>
            </a:r>
            <a:r>
              <a:rPr lang="en-US" altLang="zh-CN" dirty="0"/>
              <a:t>a unique solution. Usually there will be </a:t>
            </a:r>
            <a:r>
              <a:rPr lang="en-US" altLang="zh-CN" dirty="0" smtClean="0"/>
              <a:t>an N*M dimensional </a:t>
            </a:r>
            <a:r>
              <a:rPr lang="en-US" altLang="zh-CN" dirty="0"/>
              <a:t>family </a:t>
            </a:r>
            <a:r>
              <a:rPr lang="en-US" altLang="zh-CN" dirty="0" smtClean="0"/>
              <a:t>of solutions </a:t>
            </a:r>
            <a:r>
              <a:rPr lang="en-US" altLang="zh-CN" dirty="0"/>
              <a:t>(which is the nullity, absent any other degeneracies), but the number </a:t>
            </a:r>
            <a:r>
              <a:rPr lang="en-US" altLang="zh-CN" dirty="0" smtClean="0"/>
              <a:t>could be </a:t>
            </a:r>
            <a:r>
              <a:rPr lang="en-US" altLang="zh-CN" dirty="0"/>
              <a:t>larger. If </a:t>
            </a:r>
            <a:r>
              <a:rPr lang="en-US" altLang="zh-CN" dirty="0" smtClean="0"/>
              <a:t>we want </a:t>
            </a:r>
            <a:r>
              <a:rPr lang="en-US" altLang="zh-CN" dirty="0"/>
              <a:t>to find this whole solution space, </a:t>
            </a:r>
            <a:r>
              <a:rPr lang="en-US" altLang="zh-CN" dirty="0" smtClean="0"/>
              <a:t>then SVD can </a:t>
            </a:r>
            <a:r>
              <a:rPr lang="en-US" altLang="zh-CN" dirty="0"/>
              <a:t>readily </a:t>
            </a:r>
            <a:r>
              <a:rPr lang="en-US" altLang="zh-CN" dirty="0" smtClean="0"/>
              <a:t>do the </a:t>
            </a:r>
            <a:r>
              <a:rPr lang="en-US" altLang="zh-CN" dirty="0"/>
              <a:t>job: Use </a:t>
            </a:r>
            <a:r>
              <a:rPr lang="en-US" altLang="zh-CN" dirty="0" smtClean="0"/>
              <a:t>solve to </a:t>
            </a:r>
            <a:r>
              <a:rPr lang="en-US" altLang="zh-CN" dirty="0"/>
              <a:t>get one (the shortest) solution, then use </a:t>
            </a:r>
            <a:r>
              <a:rPr lang="en-US" altLang="zh-CN" dirty="0" err="1" smtClean="0"/>
              <a:t>nullspace</a:t>
            </a:r>
            <a:r>
              <a:rPr lang="en-US" altLang="zh-CN" dirty="0" smtClean="0"/>
              <a:t> to </a:t>
            </a:r>
            <a:r>
              <a:rPr lang="en-US" altLang="zh-CN" dirty="0"/>
              <a:t>get </a:t>
            </a:r>
            <a:r>
              <a:rPr lang="en-US" altLang="zh-CN" dirty="0" smtClean="0"/>
              <a:t>a set </a:t>
            </a:r>
            <a:r>
              <a:rPr lang="en-US" altLang="zh-CN" dirty="0"/>
              <a:t>of basis vectors for the </a:t>
            </a:r>
            <a:r>
              <a:rPr lang="en-US" altLang="zh-CN" dirty="0" err="1"/>
              <a:t>nullspace</a:t>
            </a:r>
            <a:r>
              <a:rPr lang="en-US" altLang="zh-CN" dirty="0"/>
              <a:t>. </a:t>
            </a:r>
            <a:r>
              <a:rPr lang="en-US" altLang="zh-CN" dirty="0" smtClean="0"/>
              <a:t>Our </a:t>
            </a:r>
            <a:r>
              <a:rPr lang="en-US" altLang="zh-CN" dirty="0"/>
              <a:t>solutions are the former plus any </a:t>
            </a:r>
            <a:r>
              <a:rPr lang="en-US" altLang="zh-CN" dirty="0" smtClean="0"/>
              <a:t>linear combination </a:t>
            </a:r>
            <a:r>
              <a:rPr lang="en-US" altLang="zh-CN" dirty="0"/>
              <a:t>of the </a:t>
            </a:r>
            <a:r>
              <a:rPr lang="en-US" altLang="zh-CN" dirty="0" smtClean="0"/>
              <a:t>latter.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0221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Constructing an Orthonormal Basis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Construct </a:t>
            </a:r>
            <a:r>
              <a:rPr lang="en-US" altLang="zh-CN" dirty="0"/>
              <a:t>an orthonormal </a:t>
            </a:r>
            <a:r>
              <a:rPr lang="en-US" altLang="zh-CN" dirty="0" smtClean="0"/>
              <a:t>basis for subspace by SVD:</a:t>
            </a:r>
            <a:endParaRPr lang="en-US" altLang="zh-CN" dirty="0"/>
          </a:p>
          <a:p>
            <a:pPr lvl="1"/>
            <a:r>
              <a:rPr lang="en-US" altLang="zh-CN" dirty="0" smtClean="0"/>
              <a:t>Form </a:t>
            </a:r>
            <a:r>
              <a:rPr lang="en-US" altLang="zh-CN" dirty="0"/>
              <a:t>an M*N matrix A whose N columns are our vectors. Construct an SVD object from the matrix. The columns of the matrix U are our desired orthonormal basis vectors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1890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 of SVD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CN" dirty="0" smtClean="0"/>
                  <a:t>Formally, the singular value decomposition of an m*n </a:t>
                </a:r>
                <a:r>
                  <a:rPr lang="en-US" altLang="zh-CN" dirty="0"/>
                  <a:t>real or complex matrix M is a factorization of the </a:t>
                </a:r>
                <a:r>
                  <a:rPr lang="en-US" altLang="zh-CN" dirty="0" smtClean="0"/>
                  <a:t>form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</a:rPr>
                      <m:t>  </m:t>
                    </m:r>
                    <m:r>
                      <a:rPr lang="en-US" altLang="zh-CN" b="0" i="1" smtClean="0">
                        <a:latin typeface="Cambria Math"/>
                      </a:rPr>
                      <m:t>𝑀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>
                      <a:rPr lang="en-US" altLang="zh-CN" b="0" i="1" smtClean="0">
                        <a:latin typeface="Cambria Math"/>
                      </a:rPr>
                      <m:t>𝑈</m:t>
                    </m:r>
                    <m:r>
                      <m:rPr>
                        <m:sty m:val="p"/>
                      </m:rPr>
                      <a:rPr lang="el-GR" altLang="zh-CN" b="0" i="1" smtClean="0">
                        <a:latin typeface="Cambria Math"/>
                      </a:rPr>
                      <m:t>Σ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r>
                  <a:rPr lang="en-US" altLang="zh-CN" dirty="0"/>
                  <a:t>where U is an m*m real or complex unitary matrix, Σ is an m*n rectangular diagonal matrix with nonnegative real numbers on the diagonal, and V* (the conjugate transpose of V) is an </a:t>
                </a:r>
                <a:r>
                  <a:rPr lang="en-US" altLang="zh-CN" dirty="0" err="1"/>
                  <a:t>n×n</a:t>
                </a:r>
                <a:r>
                  <a:rPr lang="en-US" altLang="zh-CN" dirty="0"/>
                  <a:t> real or complex unitary matrix. The diagonal entries </a:t>
                </a:r>
                <a:r>
                  <a:rPr lang="en-US" altLang="zh-CN" dirty="0" err="1"/>
                  <a:t>Σi,i</a:t>
                </a:r>
                <a:r>
                  <a:rPr lang="en-US" altLang="zh-CN" dirty="0"/>
                  <a:t> of Σ are known as the singular values of M. The m columns of U and the n columns of V are called the left-singular vectors and right-singular vectors of M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21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281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Approximation of Matrices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 equation A=UWV can be rewritten to express any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CN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/>
                  <a:t>as a </a:t>
                </a:r>
                <a:r>
                  <a:rPr lang="en-US" altLang="zh-CN" dirty="0" smtClean="0"/>
                  <a:t>sum of </a:t>
                </a:r>
                <a:r>
                  <a:rPr lang="en-US" altLang="zh-CN" dirty="0"/>
                  <a:t>outer products of columns </a:t>
                </a:r>
                <a:r>
                  <a:rPr lang="en-US" altLang="zh-CN" dirty="0" smtClean="0"/>
                  <a:t>of U and </a:t>
                </a:r>
                <a:r>
                  <a:rPr lang="en-US" altLang="zh-CN" dirty="0"/>
                  <a:t>rows </a:t>
                </a:r>
                <a:r>
                  <a:rPr lang="en-US" altLang="zh-CN" dirty="0" smtClean="0"/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dirty="0" smtClean="0"/>
                  <a:t>, </a:t>
                </a:r>
                <a:r>
                  <a:rPr lang="en-US" altLang="zh-CN" dirty="0"/>
                  <a:t>with </a:t>
                </a:r>
                <a:r>
                  <a:rPr lang="en-US" altLang="zh-CN" dirty="0" smtClean="0"/>
                  <a:t>the “weighting factors” being </a:t>
                </a:r>
                <a:r>
                  <a:rPr lang="en-US" altLang="zh-CN" dirty="0"/>
                  <a:t>the singular </a:t>
                </a:r>
                <a:r>
                  <a:rPr lang="en-US" altLang="zh-CN" dirty="0" smtClean="0"/>
                  <a:t>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408" r="-9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4824536" cy="161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079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Advantage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If </a:t>
                </a:r>
                <a:r>
                  <a:rPr lang="en-US" altLang="zh-CN" dirty="0" smtClean="0"/>
                  <a:t>we ever </a:t>
                </a:r>
                <a:r>
                  <a:rPr lang="en-US" altLang="zh-CN" dirty="0"/>
                  <a:t>encounter a situation where </a:t>
                </a:r>
                <a:r>
                  <a:rPr lang="en-US" altLang="zh-CN" dirty="0" smtClean="0"/>
                  <a:t>most of </a:t>
                </a:r>
                <a:r>
                  <a:rPr lang="en-US" altLang="zh-CN" dirty="0"/>
                  <a:t>the singular </a:t>
                </a:r>
                <a:r>
                  <a:rPr lang="en-US" altLang="zh-CN" dirty="0" smtClean="0"/>
                  <a:t>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/>
                  <a:t>of </a:t>
                </a:r>
                <a:r>
                  <a:rPr lang="en-US" altLang="zh-CN" dirty="0" smtClean="0"/>
                  <a:t>a matrix A are </a:t>
                </a:r>
                <a:r>
                  <a:rPr lang="en-US" altLang="zh-CN" dirty="0"/>
                  <a:t>very small, </a:t>
                </a:r>
                <a:r>
                  <a:rPr lang="en-US" altLang="zh-CN" dirty="0" smtClean="0"/>
                  <a:t>then A will </a:t>
                </a:r>
                <a:r>
                  <a:rPr lang="en-US" altLang="zh-CN" dirty="0"/>
                  <a:t>be well-approximated by only a few terms </a:t>
                </a:r>
                <a:r>
                  <a:rPr lang="en-US" altLang="zh-CN" dirty="0" smtClean="0"/>
                  <a:t>in the sum. </a:t>
                </a:r>
                <a:r>
                  <a:rPr lang="en-US" altLang="zh-CN" dirty="0"/>
                  <a:t>This means that </a:t>
                </a:r>
                <a:r>
                  <a:rPr lang="en-US" altLang="zh-CN" dirty="0" smtClean="0"/>
                  <a:t>we have </a:t>
                </a:r>
                <a:r>
                  <a:rPr lang="en-US" altLang="zh-CN" dirty="0"/>
                  <a:t>to store only a few columns of </a:t>
                </a:r>
                <a:r>
                  <a:rPr lang="en-US" altLang="zh-CN" dirty="0" smtClean="0"/>
                  <a:t>U and V (the same k ones</a:t>
                </a:r>
                <a:r>
                  <a:rPr lang="en-US" altLang="zh-CN" dirty="0"/>
                  <a:t>) and </a:t>
                </a:r>
                <a:r>
                  <a:rPr lang="en-US" altLang="zh-CN" dirty="0" smtClean="0"/>
                  <a:t>we will </a:t>
                </a:r>
                <a:r>
                  <a:rPr lang="en-US" altLang="zh-CN" dirty="0"/>
                  <a:t>be able to recover, with good accuracy, the </a:t>
                </a:r>
                <a:r>
                  <a:rPr lang="en-US" altLang="zh-CN" dirty="0" smtClean="0"/>
                  <a:t>whole matrix</a:t>
                </a:r>
                <a:r>
                  <a:rPr lang="en-US" altLang="zh-CN" dirty="0"/>
                  <a:t>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408" r="-20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966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dirty="0" smtClean="0"/>
                  <a:t>It is very efficient to multiply such an approximated matrix by a vector x</a:t>
                </a:r>
                <a:r>
                  <a:rPr lang="en-US" altLang="zh-CN" dirty="0"/>
                  <a:t>: </a:t>
                </a:r>
                <a:r>
                  <a:rPr lang="en-US" altLang="zh-CN" dirty="0" smtClean="0"/>
                  <a:t>We </a:t>
                </a:r>
                <a:r>
                  <a:rPr lang="en-US" altLang="zh-CN" dirty="0"/>
                  <a:t>just </a:t>
                </a:r>
                <a:r>
                  <a:rPr lang="en-US" altLang="zh-CN" dirty="0" smtClean="0"/>
                  <a:t>dot x with </a:t>
                </a:r>
                <a:r>
                  <a:rPr lang="en-US" altLang="zh-CN" dirty="0"/>
                  <a:t>each of the stored columns </a:t>
                </a:r>
                <a:r>
                  <a:rPr lang="en-US" altLang="zh-CN" dirty="0" smtClean="0"/>
                  <a:t>of V</a:t>
                </a:r>
                <a:r>
                  <a:rPr lang="en-US" altLang="zh-CN" dirty="0"/>
                  <a:t>, multiply the </a:t>
                </a:r>
                <a:r>
                  <a:rPr lang="en-US" altLang="zh-CN" dirty="0" smtClean="0"/>
                  <a:t>resulting scalar </a:t>
                </a:r>
                <a:r>
                  <a:rPr lang="en-US" altLang="zh-CN" dirty="0"/>
                  <a:t>by the </a:t>
                </a:r>
                <a:r>
                  <a:rPr lang="en-US" altLang="zh-CN" dirty="0" smtClean="0"/>
                  <a:t>corresponding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dirty="0" smtClean="0"/>
                  <a:t>, </a:t>
                </a:r>
                <a:r>
                  <a:rPr lang="en-US" altLang="zh-CN" dirty="0"/>
                  <a:t>and accumulate that multiple of the </a:t>
                </a:r>
                <a:r>
                  <a:rPr lang="en-US" altLang="zh-CN" dirty="0" smtClean="0"/>
                  <a:t>corresponding column of U</a:t>
                </a:r>
                <a:r>
                  <a:rPr lang="en-US" altLang="zh-CN" dirty="0"/>
                  <a:t>. If </a:t>
                </a:r>
                <a:r>
                  <a:rPr lang="en-US" altLang="zh-CN" dirty="0" smtClean="0"/>
                  <a:t>our </a:t>
                </a:r>
                <a:r>
                  <a:rPr lang="en-US" altLang="zh-CN" dirty="0"/>
                  <a:t>matrix is approximated by a small number </a:t>
                </a:r>
                <a:r>
                  <a:rPr lang="en-US" altLang="zh-CN" dirty="0" smtClean="0"/>
                  <a:t>K of singular values</a:t>
                </a:r>
                <a:r>
                  <a:rPr lang="en-US" altLang="zh-CN" dirty="0"/>
                  <a:t>, then this computation </a:t>
                </a:r>
                <a:r>
                  <a:rPr lang="en-US" altLang="zh-CN" dirty="0" smtClean="0"/>
                  <a:t>of </a:t>
                </a:r>
                <a:r>
                  <a:rPr lang="en-US" altLang="zh-CN" dirty="0" err="1" smtClean="0"/>
                  <a:t>A·x</a:t>
                </a:r>
                <a:r>
                  <a:rPr lang="en-US" altLang="zh-CN" dirty="0" smtClean="0"/>
                  <a:t> takes </a:t>
                </a:r>
                <a:r>
                  <a:rPr lang="en-US" altLang="zh-CN" dirty="0"/>
                  <a:t>only </a:t>
                </a:r>
                <a:r>
                  <a:rPr lang="en-US" altLang="zh-CN" dirty="0" smtClean="0"/>
                  <a:t>about K(M+N) multiplications, instead of MN for </a:t>
                </a:r>
                <a:r>
                  <a:rPr lang="en-US" altLang="zh-CN" dirty="0"/>
                  <a:t>the full matrix.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2394" r="-1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115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 application of image transformation</a:t>
            </a:r>
            <a:endParaRPr lang="zh-CN" altLang="en-US" dirty="0"/>
          </a:p>
        </p:txBody>
      </p:sp>
      <p:pic>
        <p:nvPicPr>
          <p:cNvPr id="4" name="assignment03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2348880"/>
            <a:ext cx="5976664" cy="4241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</a:p>
          <a:p>
            <a:pPr lvl="1"/>
            <a:r>
              <a:rPr lang="en-US" altLang="zh-CN" dirty="0"/>
              <a:t>Numerical </a:t>
            </a:r>
            <a:r>
              <a:rPr lang="en-US" altLang="zh-CN" dirty="0" smtClean="0"/>
              <a:t>Recipes</a:t>
            </a:r>
          </a:p>
          <a:p>
            <a:pPr lvl="1"/>
            <a:r>
              <a:rPr lang="en-US" altLang="zh-CN" dirty="0" smtClean="0"/>
              <a:t>Wikipedia about </a:t>
            </a:r>
            <a:r>
              <a:rPr lang="en-US" altLang="zh-CN" dirty="0"/>
              <a:t>Singular Value </a:t>
            </a:r>
            <a:r>
              <a:rPr lang="en-US" altLang="zh-CN" dirty="0" smtClean="0"/>
              <a:t>Decomposition</a:t>
            </a:r>
          </a:p>
          <a:p>
            <a:pPr lvl="1"/>
            <a:r>
              <a:rPr lang="en-US" altLang="zh-CN" dirty="0"/>
              <a:t>Fundamentals of Computer Graphics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806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Geometrical </a:t>
            </a:r>
            <a:r>
              <a:rPr lang="en-US" altLang="zh-CN" dirty="0" smtClean="0"/>
              <a:t>interpretation of SVD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</a:t>
            </a:r>
            <a:r>
              <a:rPr lang="en-US" altLang="zh-CN" dirty="0"/>
              <a:t>every linear map </a:t>
            </a:r>
            <a:r>
              <a:rPr lang="en-US" altLang="zh-CN" dirty="0" smtClean="0"/>
              <a:t>T:Kn </a:t>
            </a:r>
            <a:r>
              <a:rPr lang="en-US" altLang="zh-CN" dirty="0"/>
              <a:t>→ Km one can find orthonormal bases of </a:t>
            </a:r>
            <a:r>
              <a:rPr lang="en-US" altLang="zh-CN" dirty="0" err="1"/>
              <a:t>Kn</a:t>
            </a:r>
            <a:r>
              <a:rPr lang="en-US" altLang="zh-CN" dirty="0"/>
              <a:t> and Km such that T maps the i-</a:t>
            </a:r>
            <a:r>
              <a:rPr lang="en-US" altLang="zh-CN" dirty="0" err="1"/>
              <a:t>th</a:t>
            </a:r>
            <a:r>
              <a:rPr lang="en-US" altLang="zh-CN" dirty="0"/>
              <a:t> basis vector of </a:t>
            </a:r>
            <a:r>
              <a:rPr lang="en-US" altLang="zh-CN" dirty="0" err="1"/>
              <a:t>Kn</a:t>
            </a:r>
            <a:r>
              <a:rPr lang="en-US" altLang="zh-CN" dirty="0"/>
              <a:t> to a </a:t>
            </a:r>
            <a:r>
              <a:rPr lang="en-US" altLang="zh-CN" dirty="0" smtClean="0"/>
              <a:t>non-negative </a:t>
            </a:r>
            <a:r>
              <a:rPr lang="en-US" altLang="zh-CN" dirty="0"/>
              <a:t>multiple of the i-</a:t>
            </a:r>
            <a:r>
              <a:rPr lang="en-US" altLang="zh-CN" dirty="0" err="1"/>
              <a:t>th</a:t>
            </a:r>
            <a:r>
              <a:rPr lang="en-US" altLang="zh-CN" dirty="0"/>
              <a:t> basis vector of Km, and sends the left-over basis vectors to zero. With respect to these bases, the map T is therefore represented by a diagonal matrix with non-negative real diagonal entries.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572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Geometrical interpretation of SVD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SVD decomposes M into three simple transformations: a rotation V*, a scaling Σ along the rotated coordinate axes and a second rotation U.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911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Range, null-space, rank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Range</a:t>
            </a:r>
          </a:p>
          <a:p>
            <a:pPr lvl="1"/>
            <a:r>
              <a:rPr lang="en-US" altLang="zh-CN" dirty="0"/>
              <a:t>The range of A is the set of all vectors v for which </a:t>
            </a:r>
            <a:r>
              <a:rPr lang="en-US" altLang="zh-CN" dirty="0" smtClean="0"/>
              <a:t>the </a:t>
            </a:r>
            <a:r>
              <a:rPr lang="en-US" altLang="zh-CN" dirty="0"/>
              <a:t>equation Ax = v has </a:t>
            </a:r>
            <a:r>
              <a:rPr lang="en-US" altLang="zh-CN" dirty="0" smtClean="0"/>
              <a:t>a solution.</a:t>
            </a:r>
          </a:p>
          <a:p>
            <a:r>
              <a:rPr lang="en-US" altLang="zh-CN" dirty="0" smtClean="0"/>
              <a:t>Null-space</a:t>
            </a:r>
            <a:endParaRPr lang="en-US" altLang="zh-CN" strike="sngStrike" dirty="0" smtClean="0"/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/>
              <a:t>null-space </a:t>
            </a:r>
            <a:r>
              <a:rPr lang="en-US" altLang="zh-CN" dirty="0"/>
              <a:t>of A is the set of all the solutions to the equation Av = </a:t>
            </a:r>
            <a:r>
              <a:rPr lang="en-US" altLang="zh-CN" dirty="0" smtClean="0"/>
              <a:t>0.</a:t>
            </a:r>
          </a:p>
          <a:p>
            <a:r>
              <a:rPr lang="en-US" altLang="zh-CN" dirty="0" smtClean="0"/>
              <a:t>Rank</a:t>
            </a:r>
            <a:endParaRPr lang="en-US" altLang="zh-CN" dirty="0"/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/>
              <a:t>rank of A is </a:t>
            </a:r>
            <a:r>
              <a:rPr lang="en-US" altLang="zh-CN" dirty="0"/>
              <a:t>equal to its number of linearly independent columns, and also </a:t>
            </a:r>
            <a:r>
              <a:rPr lang="en-US" altLang="zh-CN" dirty="0" smtClean="0"/>
              <a:t>to </a:t>
            </a:r>
            <a:r>
              <a:rPr lang="en-US" altLang="zh-CN" dirty="0"/>
              <a:t>its number of linearly independent rows.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9460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SVD-</a:t>
            </a:r>
            <a:r>
              <a:rPr lang="en-US" altLang="zh-CN" dirty="0" err="1" smtClean="0"/>
              <a:t>overdetermined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7618192" cy="255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572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SVD-undetermined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7869124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Orthonormal</a:t>
            </a:r>
            <a:r>
              <a:rPr lang="en-US" altLang="zh-CN" dirty="0" smtClean="0"/>
              <a:t> matrix</a:t>
            </a:r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8064896" cy="415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SVD of a Square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A is square matrix, then U,Σ and V are also square Matrix.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45024"/>
            <a:ext cx="8352928" cy="65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243</TotalTime>
  <Words>631</Words>
  <Application>Microsoft Office PowerPoint</Application>
  <PresentationFormat>全屏显示(4:3)</PresentationFormat>
  <Paragraphs>70</Paragraphs>
  <Slides>24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方正姚体</vt:lpstr>
      <vt:lpstr>宋体</vt:lpstr>
      <vt:lpstr>Cambria Math</vt:lpstr>
      <vt:lpstr>Georgia</vt:lpstr>
      <vt:lpstr>Trebuchet MS</vt:lpstr>
      <vt:lpstr>Wingdings 2</vt:lpstr>
      <vt:lpstr>都市</vt:lpstr>
      <vt:lpstr>Singular Value Decomposition(SVD)</vt:lpstr>
      <vt:lpstr>Definition of SVD</vt:lpstr>
      <vt:lpstr>Geometrical interpretation of SVD</vt:lpstr>
      <vt:lpstr>Geometrical interpretation of SVD</vt:lpstr>
      <vt:lpstr>Range, null-space, rank</vt:lpstr>
      <vt:lpstr>SVD-overdetermined</vt:lpstr>
      <vt:lpstr>SVD-undetermined</vt:lpstr>
      <vt:lpstr>Orthonormal matrix</vt:lpstr>
      <vt:lpstr>SVD of a Square Matrix</vt:lpstr>
      <vt:lpstr>Condition number</vt:lpstr>
      <vt:lpstr>Three cases</vt:lpstr>
      <vt:lpstr>First case</vt:lpstr>
      <vt:lpstr>Second case</vt:lpstr>
      <vt:lpstr>Proof</vt:lpstr>
      <vt:lpstr>Third case</vt:lpstr>
      <vt:lpstr>Proof</vt:lpstr>
      <vt:lpstr>An example</vt:lpstr>
      <vt:lpstr>SVD for Fewer Equations than Unknowns</vt:lpstr>
      <vt:lpstr>Constructing an Orthonormal Basis</vt:lpstr>
      <vt:lpstr>Approximation of Matrices</vt:lpstr>
      <vt:lpstr>Advantage</vt:lpstr>
      <vt:lpstr>Advantage</vt:lpstr>
      <vt:lpstr>A application of image transformation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SVD</dc:title>
  <dc:creator>ShiChen</dc:creator>
  <cp:lastModifiedBy>chen shi</cp:lastModifiedBy>
  <cp:revision>28</cp:revision>
  <dcterms:created xsi:type="dcterms:W3CDTF">2013-01-16T23:29:56Z</dcterms:created>
  <dcterms:modified xsi:type="dcterms:W3CDTF">2013-02-03T23:39:54Z</dcterms:modified>
</cp:coreProperties>
</file>