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7964-5359-40C6-B404-22982A6B83B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C313-ABFE-46C6-BAE4-0A4720E84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kov_chain_monte_carlo" TargetMode="External"/><Relationship Id="rId2" Type="http://schemas.openxmlformats.org/officeDocument/2006/relationships/hyperlink" Target="http://en.wikipedia.org/wiki/Edge_dete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vs.ucla.edu/old/MCMC/MCMC_tutorial.htm" TargetMode="External"/><Relationship Id="rId4" Type="http://schemas.openxmlformats.org/officeDocument/2006/relationships/hyperlink" Target="http://www.tomgibara.com/computer-vision/canny-edge-detect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Edge Detection Enhancement Using Gibbs Sampler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Author: Michael Sedivy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Canny Edge Detection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 Detection with Gibbs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 (800x800)</a:t>
            </a:r>
            <a:endParaRPr lang="en-US" dirty="0"/>
          </a:p>
        </p:txBody>
      </p:sp>
      <p:pic>
        <p:nvPicPr>
          <p:cNvPr id="4098" name="Picture 2" descr="C:\Users\Michael\Documents\Scientific Computing\EdgeDetection_Final\test_enlarg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590801" cy="2590800"/>
          </a:xfrm>
          <a:prstGeom prst="rect">
            <a:avLst/>
          </a:prstGeom>
          <a:noFill/>
        </p:spPr>
      </p:pic>
      <p:pic>
        <p:nvPicPr>
          <p:cNvPr id="4099" name="Picture 3" descr="C:\Users\Michael\Documents\Scientific Computing\EdgeDetection_Final\EdgeImg_TestXL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3505201" cy="3505200"/>
          </a:xfrm>
          <a:prstGeom prst="rect">
            <a:avLst/>
          </a:prstGeom>
          <a:noFill/>
        </p:spPr>
      </p:pic>
      <p:pic>
        <p:nvPicPr>
          <p:cNvPr id="4101" name="Picture 5" descr="C:\Users\Michael\Documents\Scientific Computing\EdgeDetection_Final\EdgeImgGibbs_TestXL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Enlargement, Canny Edge Detector Image Used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914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Enlargement, Gibbs Enhanced Edge Detector Image Used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791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the sharpness in the detailed areas, such as the feathers and the eyes.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14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Enlargement, Canny Edge Detector Image Used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914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Enlargement, Gibbs Enhanced Edge Detector Image Used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791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noticeable improvements over a basic image.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Overall, Gibbs is useful for increasing results in image enlargement problems</a:t>
            </a:r>
          </a:p>
          <a:p>
            <a:pPr lvl="1"/>
            <a:r>
              <a:rPr lang="en-US" dirty="0" smtClean="0"/>
              <a:t>More research needs to be done for other uses</a:t>
            </a:r>
          </a:p>
          <a:p>
            <a:r>
              <a:rPr lang="en-US" dirty="0" smtClean="0"/>
              <a:t>Proposal and Probability Distributions were Gaussian-based.</a:t>
            </a:r>
          </a:p>
          <a:p>
            <a:pPr lvl="1"/>
            <a:r>
              <a:rPr lang="en-US" dirty="0" smtClean="0"/>
              <a:t>Also included random generation of values for determining increase of a magnitude value.</a:t>
            </a:r>
          </a:p>
          <a:p>
            <a:pPr lvl="1"/>
            <a:r>
              <a:rPr lang="en-US" dirty="0" smtClean="0"/>
              <a:t>Directed distributions could increase the efficiency in edge detection</a:t>
            </a:r>
          </a:p>
          <a:p>
            <a:r>
              <a:rPr lang="en-US" dirty="0" smtClean="0"/>
              <a:t>Image can be broken up into segments</a:t>
            </a:r>
          </a:p>
          <a:p>
            <a:pPr lvl="1"/>
            <a:r>
              <a:rPr lang="en-US" dirty="0" smtClean="0"/>
              <a:t>Allows for different algorithms to be applied in different areas to maximize the edges kept </a:t>
            </a:r>
          </a:p>
          <a:p>
            <a:pPr lvl="1"/>
            <a:r>
              <a:rPr lang="en-US" dirty="0" smtClean="0"/>
              <a:t>MCMC is also used in segmentation problems, so could use similar code to determine algorithms for each segment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http://en.wikipedia.org/wiki/Edge_detection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http://en.wikipedia.org/wiki/Markov_chain_monte_carlo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http://www.tomgibara.com/computer-vision/canny-edge-detector</a:t>
            </a:r>
            <a:endParaRPr lang="en-US" dirty="0" smtClean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civs.ucla.edu/old/MCMC/MCMC_tutorial.htm</a:t>
            </a:r>
            <a:endParaRPr lang="en-US" u="sng" dirty="0" smtClean="0"/>
          </a:p>
          <a:p>
            <a:r>
              <a:rPr lang="en-US" dirty="0" smtClean="0"/>
              <a:t>Numerical Recipes </a:t>
            </a: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 Detection in Image Processing</a:t>
            </a:r>
          </a:p>
          <a:p>
            <a:r>
              <a:rPr lang="en-US" dirty="0" smtClean="0"/>
              <a:t>MCMC and the Use of Gibbs Sampler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Conclusion/Future Work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Detecting Edges in images is a complex task, but it useful in other image processing problems</a:t>
            </a:r>
          </a:p>
          <a:p>
            <a:pPr lvl="1"/>
            <a:r>
              <a:rPr lang="en-US" dirty="0" smtClean="0"/>
              <a:t>Feature detection/extraction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Picture enlargement</a:t>
            </a:r>
          </a:p>
          <a:p>
            <a:r>
              <a:rPr lang="en-US" dirty="0" smtClean="0"/>
              <a:t>Many algorithms exist for edge detection</a:t>
            </a:r>
          </a:p>
          <a:p>
            <a:pPr lvl="1"/>
            <a:r>
              <a:rPr lang="en-US" dirty="0" smtClean="0"/>
              <a:t>Used Canny Algorithm for its robustness (when set correctly, hard to find a better performing algorithm)</a:t>
            </a:r>
          </a:p>
          <a:p>
            <a:pPr lvl="1"/>
            <a:r>
              <a:rPr lang="en-US" dirty="0" smtClean="0"/>
              <a:t>However, issues in image enhancement still exist when using Canny Edge Detector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Sampler in 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Gibbs Sampler is a Markov Chain Monte Carlo (MCMC) algorithm</a:t>
            </a:r>
          </a:p>
          <a:p>
            <a:pPr lvl="1"/>
            <a:r>
              <a:rPr lang="en-US" dirty="0" smtClean="0"/>
              <a:t>Uses a random walk throughout the dataset and a probability distribution to determine whether to accept or reject each step</a:t>
            </a:r>
          </a:p>
          <a:p>
            <a:pPr lvl="1"/>
            <a:r>
              <a:rPr lang="en-US" dirty="0" smtClean="0"/>
              <a:t>Only the current step is kept when searching for the next step, and the entire dataset can be reached</a:t>
            </a:r>
          </a:p>
          <a:p>
            <a:r>
              <a:rPr lang="en-US" dirty="0" smtClean="0"/>
              <a:t>In order to attempt to increase Canny Edge Detection performance, Gibbs will be performed on the magnitude value for each pixel</a:t>
            </a:r>
          </a:p>
          <a:p>
            <a:pPr lvl="1"/>
            <a:r>
              <a:rPr lang="en-US" dirty="0" smtClean="0"/>
              <a:t>A positive magnitude value is generated where the difference between pixel colors (gradient) is large enough.</a:t>
            </a:r>
          </a:p>
          <a:p>
            <a:pPr lvl="1"/>
            <a:r>
              <a:rPr lang="en-US" dirty="0" smtClean="0"/>
              <a:t>Canny E.D. will rule out small magnitude values, but Gibbs will strengthen those edges depending on a probability distribution and a simple proposal distribution</a:t>
            </a:r>
          </a:p>
          <a:p>
            <a:pPr lvl="1"/>
            <a:r>
              <a:rPr lang="en-US" dirty="0" smtClean="0"/>
              <a:t>More edges means better results for other image processing tools that use edge images.</a:t>
            </a:r>
          </a:p>
          <a:p>
            <a:r>
              <a:rPr lang="en-US" dirty="0" smtClean="0"/>
              <a:t>Purpose: to improve image enlargement techniques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Images: Lena and a Test Circle</a:t>
            </a:r>
          </a:p>
          <a:p>
            <a:pPr lvl="1"/>
            <a:r>
              <a:rPr lang="en-US" sz="2400" dirty="0" smtClean="0"/>
              <a:t>Both Grayscale images, but color images could be used</a:t>
            </a:r>
          </a:p>
          <a:p>
            <a:pPr lvl="1"/>
            <a:r>
              <a:rPr lang="en-US" sz="2400" dirty="0" smtClean="0"/>
              <a:t>In addition, each image was enlarged 4x the original size and tested</a:t>
            </a:r>
          </a:p>
        </p:txBody>
      </p:sp>
      <p:pic>
        <p:nvPicPr>
          <p:cNvPr id="2051" name="Picture 3" descr="C:\Users\Michael\Documents\Scientific Computing\EdgeDetection_Final\lena_gra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3581400" cy="3581400"/>
          </a:xfrm>
          <a:prstGeom prst="rect">
            <a:avLst/>
          </a:prstGeom>
          <a:noFill/>
        </p:spPr>
      </p:pic>
      <p:pic>
        <p:nvPicPr>
          <p:cNvPr id="2052" name="Picture 4" descr="C:\Users\Michael\Documents\Scientific Computing\EdgeDetection_Final\tes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5814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632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Lena Image, 512 x 512 pixels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632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Image, 200 x 200 pixels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 Image – not much improvement</a:t>
            </a:r>
          </a:p>
          <a:p>
            <a:r>
              <a:rPr lang="en-US" dirty="0" smtClean="0"/>
              <a:t>Lena Image – improvement in detailed areas (eyes, feathers in hat)</a:t>
            </a:r>
          </a:p>
          <a:p>
            <a:r>
              <a:rPr lang="en-US" dirty="0" smtClean="0"/>
              <a:t>Run Time is long for large and complex images (each pixel is scanned for each iteration of Gibbs)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chael\Documents\Scientific Computing\EdgeDetection_Final\EdgeImg_LenaGr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505199" cy="3505200"/>
          </a:xfrm>
          <a:prstGeom prst="rect">
            <a:avLst/>
          </a:prstGeom>
          <a:noFill/>
        </p:spPr>
      </p:pic>
      <p:pic>
        <p:nvPicPr>
          <p:cNvPr id="1029" name="Picture 5" descr="C:\Users\Michael\Documents\Scientific Computing\EdgeDetection_Final\EdgeImgGibbs_Lena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799"/>
            <a:ext cx="3505200" cy="3505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Canny Edge Detection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 Detection with Gibbs</a:t>
            </a:r>
            <a:endParaRPr lang="en-US" dirty="0"/>
          </a:p>
        </p:txBody>
      </p:sp>
      <p:pic>
        <p:nvPicPr>
          <p:cNvPr id="1031" name="Picture 7" descr="C:\Users\Michael\Documents\Scientific Computing\EdgeDetection_Final\lena_gra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76200"/>
            <a:ext cx="2438399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 (512x512)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48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Canny Edge Detection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 Detection with Gibbs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590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 (200x200)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C:\Users\Michael\Documents\Scientific Computing\EdgeDetection_Final\tes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2438400" cy="2438400"/>
          </a:xfrm>
          <a:prstGeom prst="rect">
            <a:avLst/>
          </a:prstGeom>
          <a:noFill/>
        </p:spPr>
      </p:pic>
      <p:pic>
        <p:nvPicPr>
          <p:cNvPr id="2051" name="Picture 3" descr="C:\Users\Michael\Documents\Scientific Computing\EdgeDetection_Final\EdgeImg_Test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2801"/>
            <a:ext cx="3505201" cy="3505200"/>
          </a:xfrm>
          <a:prstGeom prst="rect">
            <a:avLst/>
          </a:prstGeom>
          <a:noFill/>
        </p:spPr>
      </p:pic>
      <p:pic>
        <p:nvPicPr>
          <p:cNvPr id="2052" name="Picture 4" descr="C:\Users\Michael\Documents\Scientific Computing\EdgeDetection_Final\EdgeImgGibbs_Test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48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Canny Edge Detection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 Detection with Gibbs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59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 (2048x2048)</a:t>
            </a:r>
            <a:endParaRPr lang="en-US" dirty="0"/>
          </a:p>
        </p:txBody>
      </p:sp>
      <p:pic>
        <p:nvPicPr>
          <p:cNvPr id="3074" name="Picture 2" descr="C:\Users\Michael\Documents\Scientific Computing\EdgeDetection_Final\lena_enlarg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590801" cy="2590800"/>
          </a:xfrm>
          <a:prstGeom prst="rect">
            <a:avLst/>
          </a:prstGeom>
          <a:noFill/>
        </p:spPr>
      </p:pic>
      <p:pic>
        <p:nvPicPr>
          <p:cNvPr id="3075" name="Picture 3" descr="C:\Users\Michael\Documents\Scientific Computing\EdgeDetection_Final\EdgeImg_LenaXL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</p:spPr>
      </p:pic>
      <p:pic>
        <p:nvPicPr>
          <p:cNvPr id="3076" name="Picture 4" descr="C:\Users\Michael\Documents\Scientific Computing\EdgeDetection_Final\EdgeImgGibbs_LenaXLGr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3352799"/>
            <a:ext cx="3505200" cy="350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540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Edge Detection Enhancement Using Gibbs Sampler</vt:lpstr>
      <vt:lpstr>Introduction</vt:lpstr>
      <vt:lpstr>Edge Detection</vt:lpstr>
      <vt:lpstr>Gibbs Sampler in Edge Detection</vt:lpstr>
      <vt:lpstr>Inputs</vt:lpstr>
      <vt:lpstr>Results</vt:lpstr>
      <vt:lpstr>Slide 7</vt:lpstr>
      <vt:lpstr>Slide 8</vt:lpstr>
      <vt:lpstr>Slide 9</vt:lpstr>
      <vt:lpstr>Slide 10</vt:lpstr>
      <vt:lpstr>Slide 11</vt:lpstr>
      <vt:lpstr>Slide 12</vt:lpstr>
      <vt:lpstr>Conclusion/Future Work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Michael</cp:lastModifiedBy>
  <cp:revision>61</cp:revision>
  <dcterms:created xsi:type="dcterms:W3CDTF">2011-05-03T16:16:03Z</dcterms:created>
  <dcterms:modified xsi:type="dcterms:W3CDTF">2011-05-07T02:29:13Z</dcterms:modified>
</cp:coreProperties>
</file>