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8D67-0853-4019-9E4A-87194F091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312A7-166A-4982-A3D9-617219FAE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21F55-9ECC-4C29-9AD8-C081D37B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D37B9-CB45-4F45-AE1B-DB1652F8C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0BFA2-A9EF-4064-9DC1-503EAB54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06369-474E-4DEF-99F4-7BA17866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39DEA-DB32-4A06-829B-336DA7BCE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28C2B-B893-422C-8B1D-AF6B24CD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E0D-A6B9-432D-96DA-400CDB51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CB8-1856-4A08-8A35-4E91385D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0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AD8E1-93E5-43FC-954B-348A9EE92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C980A-4851-4C75-BD5C-F8A30DEE0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D2CB-6F23-4837-A37D-B574D807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F43C3-F528-4C8D-BF55-57E0149BD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BD119-A1E6-48BD-9943-0056208B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CB5B9-B824-492D-BB3B-8190BFE13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AF48C-9833-4A3D-BEAB-0A2B904A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7EF81-0892-4561-BA90-6853970EC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5E9E4-61EC-4D2B-BBC5-9833FEDB2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AA43F-5D55-4416-BE40-C5A5C0FF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7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916E-414F-4336-91B3-299AD2AF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F7DF3-C271-4756-A493-556C6B6FB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8841F-C938-40DF-8AA7-05829F7B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EEDE1-E578-4CFD-9C03-F41A1638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27C0B-6BEF-44BF-9300-2E92DF42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3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3ABD-AB0F-4F03-BD64-EDFB932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E9B73-AA64-4AD2-BF3E-87D9FB92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DC42B-6622-461E-9F97-23635FC92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6AA65-11AD-4352-A347-811A0D49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FE7B9-6807-48F2-B6B9-8FB0C336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73DE4-702D-44EC-9808-CF443350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5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616A-0268-42C9-8881-AC3BBC710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2E872-668A-4C35-9837-BAF901CBB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C4D54-FB11-41A7-A5EA-36B363F5C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C4E76-69BF-4E68-B929-385774D89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769CC-735C-4690-BE2F-D5B4E1294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B1C5D-5E85-4D06-9FAA-73E78414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F0119E-F872-4E15-9BBD-F02ECCA7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54F66-C437-477F-8AAC-E5E00173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BB783-3509-499D-A454-C78952AB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1EEA6-3D7B-43AE-B6EE-FB07C1664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24C08-AFEF-49EC-B4CB-6AB7B7C2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6A5CE-5830-419E-BB39-A747D279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2EC0D-ABAA-4567-B820-FBDE855C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C52006-0E3C-4E6C-936F-8A7219AC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B5875-2060-4CE1-95CF-7B4408E21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A1E9-04FD-44B8-8A23-D6A543EA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EE2A6-8EE6-4955-832E-AF39316E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79076-EE30-4A43-871B-486139CB7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FE020-E28B-4EC2-A6DD-6A71934A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94F4D-6E30-4727-85AD-DFFE25165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39BAF-A1A8-40B2-BFC7-EE9EEAF4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1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038F-7A86-490C-8D45-17000C09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5AA122-971F-4ADB-987B-4D1BB6ED7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7442F-B2F8-4E29-8759-85C93E66A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7194A9-8A0C-4245-B4BB-00E38070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BEDCA-9ACC-4D8E-9EAF-3B8B147E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F1BCB-072C-4D83-A264-6152FC1C9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72D920-684B-4A83-A4EA-F2F5C5F4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4CC3C-F20E-4681-A306-6A6FCD529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5ABB3-495B-4423-8645-F6976C3B6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101F-867D-4CBA-8BFD-8B998F711C70}" type="datetimeFigureOut">
              <a:rPr lang="en-US" smtClean="0"/>
              <a:t>10/2/23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40245-2BE2-410B-87D6-E69800640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A94A3-918E-45AD-92EF-F7A1CD2ED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2BEA-F140-4704-A27A-CAB6A021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9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B5FD47-6463-449C-9971-109819C78C9C}"/>
              </a:ext>
            </a:extLst>
          </p:cNvPr>
          <p:cNvSpPr txBox="1"/>
          <p:nvPr/>
        </p:nvSpPr>
        <p:spPr>
          <a:xfrm>
            <a:off x="838200" y="1190625"/>
            <a:ext cx="110794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ym typeface="Symbol" panose="05050102010706020507" pitchFamily="18" charset="2"/>
              </a:rPr>
              <a:t>Skolemization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x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y Loves(x, y)  ≡ </a:t>
            </a:r>
            <a:r>
              <a:rPr lang="en-US" dirty="0">
                <a:sym typeface="Symbol" panose="05050102010706020507" pitchFamily="18" charset="2"/>
              </a:rPr>
              <a:t>x</a:t>
            </a:r>
            <a:r>
              <a:rPr lang="en-US" dirty="0"/>
              <a:t> Loves(x, f(x))		</a:t>
            </a:r>
            <a:r>
              <a:rPr lang="en-US" i="1" dirty="0" err="1"/>
              <a:t>Skolem</a:t>
            </a:r>
            <a:r>
              <a:rPr lang="en-US" i="1" dirty="0"/>
              <a:t> function f(x) </a:t>
            </a:r>
            <a:r>
              <a:rPr lang="en-US" dirty="0"/>
              <a:t>mapping from persons, domain of </a:t>
            </a:r>
            <a:r>
              <a:rPr lang="en-US" i="1" dirty="0"/>
              <a:t>x</a:t>
            </a:r>
            <a:r>
              <a:rPr lang="en-US" dirty="0"/>
              <a:t>, to persons</a:t>
            </a:r>
          </a:p>
          <a:p>
            <a:endParaRPr lang="en-US" dirty="0"/>
          </a:p>
          <a:p>
            <a:r>
              <a:rPr lang="en-US" dirty="0">
                <a:sym typeface="Symbol" panose="05050102010706020507" pitchFamily="18" charset="2"/>
              </a:rPr>
              <a:t>x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y Loves(x, y)  ≡ 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y Loves(J, y)		</a:t>
            </a:r>
            <a:r>
              <a:rPr lang="en-US" i="1" dirty="0" err="1"/>
              <a:t>Skolem</a:t>
            </a:r>
            <a:r>
              <a:rPr lang="en-US" i="1" dirty="0"/>
              <a:t> constant J</a:t>
            </a:r>
            <a:r>
              <a:rPr lang="en-US" dirty="0"/>
              <a:t> from the domain of </a:t>
            </a:r>
            <a:r>
              <a:rPr lang="en-US" i="1" dirty="0"/>
              <a:t>x</a:t>
            </a: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09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69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Debasis Mitra</dc:creator>
  <cp:lastModifiedBy>Debasis Mitra</cp:lastModifiedBy>
  <cp:revision>5</cp:revision>
  <dcterms:created xsi:type="dcterms:W3CDTF">2021-02-19T00:51:46Z</dcterms:created>
  <dcterms:modified xsi:type="dcterms:W3CDTF">2023-10-02T20:19:13Z</dcterms:modified>
</cp:coreProperties>
</file>